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9" r:id="rId2"/>
    <p:sldId id="258" r:id="rId3"/>
    <p:sldId id="272"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0" d="100"/>
          <a:sy n="80" d="100"/>
        </p:scale>
        <p:origin x="111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9144000" cy="2933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0" y="2925286"/>
            <a:ext cx="9144000" cy="1588"/>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2514600" y="236220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a:solidFill>
                <a:schemeClr val="bg1"/>
              </a:solidFill>
              <a:latin typeface="+mj-lt"/>
              <a:ea typeface="+mj-ea"/>
              <a:cs typeface="Tunga" pitchFamily="2"/>
            </a:endParaRPr>
          </a:p>
        </p:txBody>
      </p:sp>
      <p:sp>
        <p:nvSpPr>
          <p:cNvPr id="3" name="Subtitle 2"/>
          <p:cNvSpPr>
            <a:spLocks noGrp="1"/>
          </p:cNvSpPr>
          <p:nvPr>
            <p:ph type="subTitle" idx="1"/>
          </p:nvPr>
        </p:nvSpPr>
        <p:spPr>
          <a:xfrm>
            <a:off x="2565400" y="3045460"/>
            <a:ext cx="4013200" cy="428625"/>
          </a:xfrm>
        </p:spPr>
        <p:txBody>
          <a:bodyPr tIns="0" anchor="t">
            <a:noAutofit/>
          </a:bodyPr>
          <a:lstStyle>
            <a:lvl1pPr marL="0" indent="0" algn="ctr">
              <a:buNone/>
              <a:defRPr sz="1600" b="0" i="0" cap="none" spc="0" baseline="0">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2" name="Title 11"/>
          <p:cNvSpPr>
            <a:spLocks noGrp="1"/>
          </p:cNvSpPr>
          <p:nvPr>
            <p:ph type="title"/>
          </p:nvPr>
        </p:nvSpPr>
        <p:spPr>
          <a:xfrm>
            <a:off x="2565400" y="2397760"/>
            <a:ext cx="4013200" cy="599440"/>
          </a:xfrm>
          <a:noFill/>
          <a:ln>
            <a:noFill/>
          </a:ln>
        </p:spPr>
        <p:txBody>
          <a:bodyPr bIns="0" anchor="b"/>
          <a:lstStyle>
            <a:lvl1pPr>
              <a:defRPr>
                <a:effectLst>
                  <a:glow rad="88900">
                    <a:schemeClr val="tx1">
                      <a:alpha val="60000"/>
                    </a:schemeClr>
                  </a:glow>
                </a:effectLst>
              </a:defRPr>
            </a:lvl1pPr>
          </a:lstStyle>
          <a:p>
            <a:r>
              <a:rPr lang="en-US"/>
              <a:t>Click to edit Master title style</a:t>
            </a:r>
            <a:endParaRPr lang="en-US" dirty="0"/>
          </a:p>
        </p:txBody>
      </p:sp>
      <p:sp>
        <p:nvSpPr>
          <p:cNvPr id="11" name="Date Placeholder 10"/>
          <p:cNvSpPr>
            <a:spLocks noGrp="1"/>
          </p:cNvSpPr>
          <p:nvPr>
            <p:ph type="dt" sz="half" idx="10"/>
          </p:nvPr>
        </p:nvSpPr>
        <p:spPr bwMode="black"/>
        <p:txBody>
          <a:bodyPr/>
          <a:lstStyle/>
          <a:p>
            <a:fld id="{A7E3E9D4-8006-4E5F-93E2-CE28222058E9}" type="datetimeFigureOut">
              <a:rPr lang="en-IN" smtClean="0"/>
              <a:t>27-11-2021</a:t>
            </a:fld>
            <a:endParaRPr lang="en-IN" dirty="0"/>
          </a:p>
        </p:txBody>
      </p:sp>
      <p:sp>
        <p:nvSpPr>
          <p:cNvPr id="17" name="Slide Number Placeholder 16"/>
          <p:cNvSpPr>
            <a:spLocks noGrp="1"/>
          </p:cNvSpPr>
          <p:nvPr>
            <p:ph type="sldNum" sz="quarter" idx="11"/>
          </p:nvPr>
        </p:nvSpPr>
        <p:spPr/>
        <p:txBody>
          <a:bodyPr/>
          <a:lstStyle/>
          <a:p>
            <a:fld id="{EF110BBB-F982-46B6-A600-2CD6E82D375E}" type="slidenum">
              <a:rPr lang="en-IN" smtClean="0"/>
              <a:t>‹#›</a:t>
            </a:fld>
            <a:endParaRPr lang="en-IN" dirty="0"/>
          </a:p>
        </p:txBody>
      </p:sp>
      <p:sp>
        <p:nvSpPr>
          <p:cNvPr id="19" name="Footer Placeholder 18"/>
          <p:cNvSpPr>
            <a:spLocks noGrp="1"/>
          </p:cNvSpPr>
          <p:nvPr>
            <p:ph type="ftr" sz="quarter" idx="12"/>
          </p:nvPr>
        </p:nvSpPr>
        <p:spPr/>
        <p:txBody>
          <a:bodyPr/>
          <a:lstStyle/>
          <a:p>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E3E9D4-8006-4E5F-93E2-CE28222058E9}" type="datetimeFigureOut">
              <a:rPr lang="en-IN" smtClean="0"/>
              <a:t>27-11-2021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F110BBB-F982-46B6-A600-2CD6E82D375E}"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cxnSp>
        <p:nvCxnSpPr>
          <p:cNvPr id="9" name="Straight Connector 8"/>
          <p:cNvCxnSpPr/>
          <p:nvPr/>
        </p:nvCxnSpPr>
        <p:spPr>
          <a:xfrm rot="5400000">
            <a:off x="4267200" y="3429000"/>
            <a:ext cx="6858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bwMode="hidden">
          <a:xfrm>
            <a:off x="0" y="1"/>
            <a:ext cx="7696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Vertical Text Placeholder 2"/>
          <p:cNvSpPr>
            <a:spLocks noGrp="1"/>
          </p:cNvSpPr>
          <p:nvPr>
            <p:ph type="body" orient="vert" idx="1"/>
          </p:nvPr>
        </p:nvSpPr>
        <p:spPr>
          <a:xfrm>
            <a:off x="457200" y="914401"/>
            <a:ext cx="6629400" cy="5029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E3E9D4-8006-4E5F-93E2-CE28222058E9}" type="datetimeFigureOut">
              <a:rPr lang="en-IN" smtClean="0"/>
              <a:t>27-11-2021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EF110BBB-F982-46B6-A600-2CD6E82D375E}" type="slidenum">
              <a:rPr lang="en-IN" smtClean="0"/>
              <a:t>‹#›</a:t>
            </a:fld>
            <a:endParaRPr lang="en-IN" dirty="0"/>
          </a:p>
        </p:txBody>
      </p:sp>
      <p:sp>
        <p:nvSpPr>
          <p:cNvPr id="2" name="Vertical Title 1"/>
          <p:cNvSpPr>
            <a:spLocks noGrp="1"/>
          </p:cNvSpPr>
          <p:nvPr>
            <p:ph type="title" orient="vert"/>
          </p:nvPr>
        </p:nvSpPr>
        <p:spPr>
          <a:xfrm>
            <a:off x="7239000" y="914401"/>
            <a:ext cx="926980" cy="5029200"/>
          </a:xfrm>
        </p:spPr>
        <p:txBody>
          <a:bodyPr vert="eaVert"/>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1" name="Content Placeholder 30"/>
          <p:cNvSpPr>
            <a:spLocks noGrp="1"/>
          </p:cNvSpPr>
          <p:nvPr>
            <p:ph sz="quarter" idx="13"/>
          </p:nvPr>
        </p:nvSpPr>
        <p:spPr>
          <a:xfrm>
            <a:off x="457200" y="2020824"/>
            <a:ext cx="8229600" cy="4075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p>
        </p:txBody>
      </p:sp>
      <p:sp>
        <p:nvSpPr>
          <p:cNvPr id="11" name="Date Placeholder 10"/>
          <p:cNvSpPr>
            <a:spLocks noGrp="1"/>
          </p:cNvSpPr>
          <p:nvPr>
            <p:ph type="dt" sz="half" idx="14"/>
          </p:nvPr>
        </p:nvSpPr>
        <p:spPr/>
        <p:txBody>
          <a:bodyPr/>
          <a:lstStyle/>
          <a:p>
            <a:fld id="{A7E3E9D4-8006-4E5F-93E2-CE28222058E9}" type="datetimeFigureOut">
              <a:rPr lang="en-IN" smtClean="0"/>
              <a:t>27-11-2021</a:t>
            </a:fld>
            <a:endParaRPr lang="en-IN" dirty="0"/>
          </a:p>
        </p:txBody>
      </p:sp>
      <p:sp>
        <p:nvSpPr>
          <p:cNvPr id="12" name="Slide Number Placeholder 11"/>
          <p:cNvSpPr>
            <a:spLocks noGrp="1"/>
          </p:cNvSpPr>
          <p:nvPr>
            <p:ph type="sldNum" sz="quarter" idx="15"/>
          </p:nvPr>
        </p:nvSpPr>
        <p:spPr/>
        <p:txBody>
          <a:bodyPr/>
          <a:lstStyle/>
          <a:p>
            <a:fld id="{EF110BBB-F982-46B6-A600-2CD6E82D375E}" type="slidenum">
              <a:rPr lang="en-IN" smtClean="0"/>
              <a:t>‹#›</a:t>
            </a:fld>
            <a:endParaRPr lang="en-IN" dirty="0"/>
          </a:p>
        </p:txBody>
      </p:sp>
      <p:sp>
        <p:nvSpPr>
          <p:cNvPr id="13" name="Footer Placeholder 12"/>
          <p:cNvSpPr>
            <a:spLocks noGrp="1"/>
          </p:cNvSpPr>
          <p:nvPr>
            <p:ph type="ftr" sz="quarter" idx="16"/>
          </p:nvPr>
        </p:nvSpPr>
        <p:spPr/>
        <p:txBody>
          <a:bodyPr/>
          <a:lstStyle/>
          <a:p>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1"/>
      </p:bgRef>
    </p:bg>
    <p:spTree>
      <p:nvGrpSpPr>
        <p:cNvPr id="1" name=""/>
        <p:cNvGrpSpPr/>
        <p:nvPr/>
      </p:nvGrpSpPr>
      <p:grpSpPr>
        <a:xfrm>
          <a:off x="0" y="0"/>
          <a:ext cx="0" cy="0"/>
          <a:chOff x="0" y="0"/>
          <a:chExt cx="0" cy="0"/>
        </a:xfrm>
      </p:grpSpPr>
      <p:sp>
        <p:nvSpPr>
          <p:cNvPr id="8" name="Rectangle 7"/>
          <p:cNvSpPr/>
          <p:nvPr/>
        </p:nvSpPr>
        <p:spPr>
          <a:xfrm>
            <a:off x="0" y="3922776"/>
            <a:ext cx="9144000" cy="2935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0" y="3921760"/>
            <a:ext cx="9144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514600" y="336804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a:solidFill>
                <a:schemeClr val="bg1"/>
              </a:solidFill>
              <a:latin typeface="+mj-lt"/>
              <a:ea typeface="+mj-ea"/>
              <a:cs typeface="Tunga" pitchFamily="2"/>
            </a:endParaRPr>
          </a:p>
        </p:txBody>
      </p:sp>
      <p:sp>
        <p:nvSpPr>
          <p:cNvPr id="9" name="Title Placeholder 1"/>
          <p:cNvSpPr>
            <a:spLocks noGrp="1"/>
          </p:cNvSpPr>
          <p:nvPr>
            <p:ph type="title"/>
          </p:nvPr>
        </p:nvSpPr>
        <p:spPr bwMode="black">
          <a:xfrm>
            <a:off x="2529052" y="3367246"/>
            <a:ext cx="4085897" cy="706821"/>
          </a:xfrm>
          <a:prstGeom prst="rect">
            <a:avLst/>
          </a:prstGeom>
          <a:noFill/>
          <a:ln w="98425" cmpd="thinThick">
            <a:noFill/>
            <a:miter lim="800000"/>
          </a:ln>
        </p:spPr>
        <p:txBody>
          <a:bodyPr vert="horz" lIns="91440" tIns="45720" rIns="91440" bIns="0" rtlCol="0" anchor="b" anchorCtr="0">
            <a:normAutofit/>
          </a:bodyPr>
          <a:lstStyle>
            <a:lvl1pPr>
              <a:defRPr kumimoji="0" lang="en-US" sz="1800" b="1" i="0" u="none" strike="noStrike" kern="1200" cap="all" spc="0" normalizeH="0" baseline="0" noProof="0" dirty="0" smtClean="0">
                <a:ln>
                  <a:noFill/>
                </a:ln>
                <a:solidFill>
                  <a:schemeClr val="bg1"/>
                </a:solidFill>
                <a:effectLst/>
                <a:uLnTx/>
                <a:uFillTx/>
                <a:latin typeface="+mj-lt"/>
                <a:ea typeface="+mj-ea"/>
                <a:cs typeface="Tunga" pitchFamily="2"/>
              </a:defRPr>
            </a:lvl1pPr>
          </a:lstStyle>
          <a:p>
            <a:r>
              <a:rPr lang="en-US"/>
              <a:t>Click to edit Master title style</a:t>
            </a:r>
            <a:endParaRPr lang="en-US" dirty="0"/>
          </a:p>
        </p:txBody>
      </p:sp>
      <p:sp>
        <p:nvSpPr>
          <p:cNvPr id="10" name="Subtitle 2"/>
          <p:cNvSpPr>
            <a:spLocks noGrp="1"/>
          </p:cNvSpPr>
          <p:nvPr>
            <p:ph type="subTitle" idx="1"/>
          </p:nvPr>
        </p:nvSpPr>
        <p:spPr bwMode="black">
          <a:xfrm>
            <a:off x="2518542" y="4084577"/>
            <a:ext cx="4106917" cy="397094"/>
          </a:xfrm>
        </p:spPr>
        <p:txBody>
          <a:bodyPr tIns="0" anchor="t" anchorCtr="0">
            <a:normAutofit/>
          </a:bodyPr>
          <a:lstStyle>
            <a:lvl1pPr marL="0" indent="0" algn="ctr">
              <a:buNone/>
              <a:defRPr kumimoji="0" lang="en-US" sz="1600" b="0" i="0" u="none" strike="noStrike" kern="1200" cap="none" spc="0" normalizeH="0" baseline="0" noProof="0" dirty="0">
                <a:ln>
                  <a:noFill/>
                </a:ln>
                <a:solidFill>
                  <a:schemeClr val="bg1"/>
                </a:solidFill>
                <a:effectLst/>
                <a:uLnTx/>
                <a:uFillTx/>
                <a:latin typeface="+mn-lt"/>
                <a:ea typeface="+mn-ea"/>
                <a:cs typeface="Tahom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3" name="Date Placeholder 12"/>
          <p:cNvSpPr>
            <a:spLocks noGrp="1"/>
          </p:cNvSpPr>
          <p:nvPr>
            <p:ph type="dt" sz="half" idx="10"/>
          </p:nvPr>
        </p:nvSpPr>
        <p:spPr/>
        <p:txBody>
          <a:bodyPr/>
          <a:lstStyle/>
          <a:p>
            <a:fld id="{A7E3E9D4-8006-4E5F-93E2-CE28222058E9}" type="datetimeFigureOut">
              <a:rPr lang="en-IN" smtClean="0"/>
              <a:t>27-11-2021</a:t>
            </a:fld>
            <a:endParaRPr lang="en-IN" dirty="0"/>
          </a:p>
        </p:txBody>
      </p:sp>
      <p:sp>
        <p:nvSpPr>
          <p:cNvPr id="14" name="Slide Number Placeholder 13"/>
          <p:cNvSpPr>
            <a:spLocks noGrp="1"/>
          </p:cNvSpPr>
          <p:nvPr>
            <p:ph type="sldNum" sz="quarter" idx="11"/>
          </p:nvPr>
        </p:nvSpPr>
        <p:spPr/>
        <p:txBody>
          <a:bodyPr/>
          <a:lstStyle/>
          <a:p>
            <a:fld id="{EF110BBB-F982-46B6-A600-2CD6E82D375E}" type="slidenum">
              <a:rPr lang="en-IN" smtClean="0"/>
              <a:t>‹#›</a:t>
            </a:fld>
            <a:endParaRPr lang="en-IN" dirty="0"/>
          </a:p>
        </p:txBody>
      </p:sp>
      <p:sp>
        <p:nvSpPr>
          <p:cNvPr id="15" name="Footer Placeholder 14"/>
          <p:cNvSpPr>
            <a:spLocks noGrp="1"/>
          </p:cNvSpPr>
          <p:nvPr>
            <p:ph type="ftr" sz="quarter" idx="12"/>
          </p:nvPr>
        </p:nvSpPr>
        <p:spPr/>
        <p:txBody>
          <a:bodyPr/>
          <a:lstStyle/>
          <a:p>
            <a:endParaRPr lang="en-IN"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Content Placeholder 30"/>
          <p:cNvSpPr>
            <a:spLocks noGrp="1"/>
          </p:cNvSpPr>
          <p:nvPr>
            <p:ph sz="quarter" idx="13"/>
          </p:nvPr>
        </p:nvSpPr>
        <p:spPr>
          <a:xfrm>
            <a:off x="457201" y="2020824"/>
            <a:ext cx="4023360" cy="4005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30"/>
          <p:cNvSpPr>
            <a:spLocks noGrp="1"/>
          </p:cNvSpPr>
          <p:nvPr>
            <p:ph sz="quarter" idx="14"/>
          </p:nvPr>
        </p:nvSpPr>
        <p:spPr>
          <a:xfrm>
            <a:off x="4663440" y="2020824"/>
            <a:ext cx="4023360" cy="4005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5"/>
          </p:nvPr>
        </p:nvSpPr>
        <p:spPr/>
        <p:txBody>
          <a:bodyPr/>
          <a:lstStyle/>
          <a:p>
            <a:fld id="{A7E3E9D4-8006-4E5F-93E2-CE28222058E9}" type="datetimeFigureOut">
              <a:rPr lang="en-IN" smtClean="0"/>
              <a:t>27-11-2021</a:t>
            </a:fld>
            <a:endParaRPr lang="en-IN" dirty="0"/>
          </a:p>
        </p:txBody>
      </p:sp>
      <p:sp>
        <p:nvSpPr>
          <p:cNvPr id="12" name="Slide Number Placeholder 11"/>
          <p:cNvSpPr>
            <a:spLocks noGrp="1"/>
          </p:cNvSpPr>
          <p:nvPr>
            <p:ph type="sldNum" sz="quarter" idx="16"/>
          </p:nvPr>
        </p:nvSpPr>
        <p:spPr/>
        <p:txBody>
          <a:bodyPr/>
          <a:lstStyle/>
          <a:p>
            <a:fld id="{EF110BBB-F982-46B6-A600-2CD6E82D375E}" type="slidenum">
              <a:rPr lang="en-IN" smtClean="0"/>
              <a:t>‹#›</a:t>
            </a:fld>
            <a:endParaRPr lang="en-IN" dirty="0"/>
          </a:p>
        </p:txBody>
      </p:sp>
      <p:sp>
        <p:nvSpPr>
          <p:cNvPr id="13" name="Footer Placeholder 12"/>
          <p:cNvSpPr>
            <a:spLocks noGrp="1"/>
          </p:cNvSpPr>
          <p:nvPr>
            <p:ph type="ftr" sz="quarter" idx="17"/>
          </p:nvPr>
        </p:nvSpPr>
        <p:spPr/>
        <p:txBody>
          <a:bodyPr/>
          <a:lstStyle/>
          <a:p>
            <a:endParaRPr lang="en-IN" dirty="0"/>
          </a:p>
        </p:txBody>
      </p:sp>
      <p:sp>
        <p:nvSpPr>
          <p:cNvPr id="16" name="Title 15"/>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3" name="Content Placeholder 30"/>
          <p:cNvSpPr>
            <a:spLocks noGrp="1"/>
          </p:cNvSpPr>
          <p:nvPr>
            <p:ph sz="quarter" idx="13"/>
          </p:nvPr>
        </p:nvSpPr>
        <p:spPr>
          <a:xfrm>
            <a:off x="457201" y="2819400"/>
            <a:ext cx="4023360" cy="3209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Content Placeholder 30"/>
          <p:cNvSpPr>
            <a:spLocks noGrp="1"/>
          </p:cNvSpPr>
          <p:nvPr>
            <p:ph sz="quarter" idx="14"/>
          </p:nvPr>
        </p:nvSpPr>
        <p:spPr>
          <a:xfrm>
            <a:off x="4663440" y="2816352"/>
            <a:ext cx="4023360" cy="3209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3"/>
          <p:cNvSpPr>
            <a:spLocks noGrp="1"/>
          </p:cNvSpPr>
          <p:nvPr>
            <p:ph type="body" sz="half" idx="2"/>
          </p:nvPr>
        </p:nvSpPr>
        <p:spPr>
          <a:xfrm>
            <a:off x="45720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kern="1200" cap="none" spc="200" baseline="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1" name="Text Placeholder 3"/>
          <p:cNvSpPr>
            <a:spLocks noGrp="1"/>
          </p:cNvSpPr>
          <p:nvPr>
            <p:ph type="body" sz="half" idx="15"/>
          </p:nvPr>
        </p:nvSpPr>
        <p:spPr>
          <a:xfrm>
            <a:off x="466344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i="0" kern="1200" cap="none" spc="200" baseline="0" dirty="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400"/>
              </a:spcBef>
              <a:spcAft>
                <a:spcPts val="0"/>
              </a:spcAft>
              <a:buClr>
                <a:schemeClr val="accent1"/>
              </a:buClr>
              <a:buFontTx/>
              <a:buNone/>
            </a:pPr>
            <a:r>
              <a:rPr lang="en-US"/>
              <a:t>Click to edit Master text styles</a:t>
            </a:r>
          </a:p>
        </p:txBody>
      </p:sp>
      <p:sp>
        <p:nvSpPr>
          <p:cNvPr id="11" name="Date Placeholder 10"/>
          <p:cNvSpPr>
            <a:spLocks noGrp="1"/>
          </p:cNvSpPr>
          <p:nvPr>
            <p:ph type="dt" sz="half" idx="16"/>
          </p:nvPr>
        </p:nvSpPr>
        <p:spPr/>
        <p:txBody>
          <a:bodyPr/>
          <a:lstStyle/>
          <a:p>
            <a:fld id="{A7E3E9D4-8006-4E5F-93E2-CE28222058E9}" type="datetimeFigureOut">
              <a:rPr lang="en-IN" smtClean="0"/>
              <a:t>27-11-2021</a:t>
            </a:fld>
            <a:endParaRPr lang="en-IN" dirty="0"/>
          </a:p>
        </p:txBody>
      </p:sp>
      <p:sp>
        <p:nvSpPr>
          <p:cNvPr id="12" name="Slide Number Placeholder 11"/>
          <p:cNvSpPr>
            <a:spLocks noGrp="1"/>
          </p:cNvSpPr>
          <p:nvPr>
            <p:ph type="sldNum" sz="quarter" idx="17"/>
          </p:nvPr>
        </p:nvSpPr>
        <p:spPr/>
        <p:txBody>
          <a:bodyPr/>
          <a:lstStyle/>
          <a:p>
            <a:fld id="{EF110BBB-F982-46B6-A600-2CD6E82D375E}" type="slidenum">
              <a:rPr lang="en-IN" smtClean="0"/>
              <a:t>‹#›</a:t>
            </a:fld>
            <a:endParaRPr lang="en-IN" dirty="0"/>
          </a:p>
        </p:txBody>
      </p:sp>
      <p:sp>
        <p:nvSpPr>
          <p:cNvPr id="13" name="Footer Placeholder 12"/>
          <p:cNvSpPr>
            <a:spLocks noGrp="1"/>
          </p:cNvSpPr>
          <p:nvPr>
            <p:ph type="ftr" sz="quarter" idx="18"/>
          </p:nvPr>
        </p:nvSpPr>
        <p:spPr/>
        <p:txBody>
          <a:bodyPr/>
          <a:lstStyle/>
          <a:p>
            <a:endParaRPr lang="en-IN" dirty="0"/>
          </a:p>
        </p:txBody>
      </p:sp>
      <p:sp>
        <p:nvSpPr>
          <p:cNvPr id="18" name="Title 1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Click to edit Master title style</a:t>
            </a:r>
          </a:p>
        </p:txBody>
      </p:sp>
      <p:sp>
        <p:nvSpPr>
          <p:cNvPr id="15" name="Date Placeholder 14"/>
          <p:cNvSpPr>
            <a:spLocks noGrp="1"/>
          </p:cNvSpPr>
          <p:nvPr>
            <p:ph type="dt" sz="half" idx="10"/>
          </p:nvPr>
        </p:nvSpPr>
        <p:spPr/>
        <p:txBody>
          <a:bodyPr/>
          <a:lstStyle/>
          <a:p>
            <a:fld id="{A7E3E9D4-8006-4E5F-93E2-CE28222058E9}" type="datetimeFigureOut">
              <a:rPr lang="en-IN" smtClean="0"/>
              <a:t>27-11-2021</a:t>
            </a:fld>
            <a:endParaRPr lang="en-IN" dirty="0"/>
          </a:p>
        </p:txBody>
      </p:sp>
      <p:sp>
        <p:nvSpPr>
          <p:cNvPr id="16" name="Slide Number Placeholder 15"/>
          <p:cNvSpPr>
            <a:spLocks noGrp="1"/>
          </p:cNvSpPr>
          <p:nvPr>
            <p:ph type="sldNum" sz="quarter" idx="11"/>
          </p:nvPr>
        </p:nvSpPr>
        <p:spPr/>
        <p:txBody>
          <a:bodyPr/>
          <a:lstStyle/>
          <a:p>
            <a:fld id="{EF110BBB-F982-46B6-A600-2CD6E82D375E}" type="slidenum">
              <a:rPr lang="en-IN" smtClean="0"/>
              <a:t>‹#›</a:t>
            </a:fld>
            <a:endParaRPr lang="en-IN" dirty="0"/>
          </a:p>
        </p:txBody>
      </p:sp>
      <p:sp>
        <p:nvSpPr>
          <p:cNvPr id="17" name="Footer Placeholder 16"/>
          <p:cNvSpPr>
            <a:spLocks noGrp="1"/>
          </p:cNvSpPr>
          <p:nvPr>
            <p:ph type="ftr" sz="quarter" idx="12"/>
          </p:nvPr>
        </p:nvSpPr>
        <p:spPr/>
        <p:txBody>
          <a:bodyPr/>
          <a:lstStyle/>
          <a:p>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A7E3E9D4-8006-4E5F-93E2-CE28222058E9}" type="datetimeFigureOut">
              <a:rPr lang="en-IN" smtClean="0"/>
              <a:t>27-11-2021</a:t>
            </a:fld>
            <a:endParaRPr lang="en-IN" dirty="0"/>
          </a:p>
        </p:txBody>
      </p:sp>
      <p:sp>
        <p:nvSpPr>
          <p:cNvPr id="8" name="Slide Number Placeholder 7"/>
          <p:cNvSpPr>
            <a:spLocks noGrp="1"/>
          </p:cNvSpPr>
          <p:nvPr>
            <p:ph type="sldNum" sz="quarter" idx="11"/>
          </p:nvPr>
        </p:nvSpPr>
        <p:spPr/>
        <p:txBody>
          <a:bodyPr/>
          <a:lstStyle/>
          <a:p>
            <a:fld id="{EF110BBB-F982-46B6-A600-2CD6E82D375E}" type="slidenum">
              <a:rPr lang="en-IN" smtClean="0"/>
              <a:t>‹#›</a:t>
            </a:fld>
            <a:endParaRPr lang="en-IN" dirty="0"/>
          </a:p>
        </p:txBody>
      </p:sp>
      <p:sp>
        <p:nvSpPr>
          <p:cNvPr id="9" name="Footer Placeholder 8"/>
          <p:cNvSpPr>
            <a:spLocks noGrp="1"/>
          </p:cNvSpPr>
          <p:nvPr>
            <p:ph type="ftr" sz="quarter" idx="12"/>
          </p:nvPr>
        </p:nvSpPr>
        <p:spPr/>
        <p:txBody>
          <a:bodyPr/>
          <a:lstStyle/>
          <a:p>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4" name="Content Placeholder 30"/>
          <p:cNvSpPr>
            <a:spLocks noGrp="1"/>
          </p:cNvSpPr>
          <p:nvPr>
            <p:ph sz="quarter" idx="14"/>
          </p:nvPr>
        </p:nvSpPr>
        <p:spPr>
          <a:xfrm>
            <a:off x="1485900" y="1914525"/>
            <a:ext cx="6172200" cy="35109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
          <p:cNvSpPr>
            <a:spLocks noGrp="1"/>
          </p:cNvSpPr>
          <p:nvPr>
            <p:ph type="body" sz="half" idx="2"/>
          </p:nvPr>
        </p:nvSpPr>
        <p:spPr>
          <a:xfrm>
            <a:off x="1737360" y="5513832"/>
            <a:ext cx="5669280" cy="548640"/>
          </a:xfrm>
        </p:spPr>
        <p:txBody>
          <a:bodyPr vert="horz" lIns="91440" tIns="0" rIns="91440" bIns="45720" rtlCol="0" anchor="ctr">
            <a:normAutofit/>
          </a:bodyPr>
          <a:lstStyle>
            <a:lvl1pPr marL="0" indent="0" algn="ctr" defTabSz="914400" rtl="0" eaLnBrk="1" latinLnBrk="0" hangingPunct="1">
              <a:lnSpc>
                <a:spcPct val="100000"/>
              </a:lnSpc>
              <a:spcBef>
                <a:spcPts val="0"/>
              </a:spcBef>
              <a:buClr>
                <a:schemeClr val="accent1"/>
              </a:buClr>
              <a:buFont typeface="Arial" pitchFamily="34" charset="0"/>
              <a:buNone/>
              <a:defRPr lang="en-US" sz="1400" b="0" i="0" kern="1200" cap="none" spc="0" baseline="0" smtClean="0">
                <a:solidFill>
                  <a:schemeClr val="tx1"/>
                </a:solidFill>
                <a:latin typeface="+mn-lt"/>
                <a:ea typeface="+mn-ea"/>
                <a:cs typeface="Tahom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Title 12"/>
          <p:cNvSpPr>
            <a:spLocks noGrp="1"/>
          </p:cNvSpPr>
          <p:nvPr>
            <p:ph type="title"/>
          </p:nvPr>
        </p:nvSpPr>
        <p:spPr/>
        <p:txBody>
          <a:bodyPr/>
          <a:lstStyle/>
          <a:p>
            <a:r>
              <a:rPr lang="en-US"/>
              <a:t>Click to edit Master title style</a:t>
            </a:r>
          </a:p>
        </p:txBody>
      </p:sp>
      <p:sp>
        <p:nvSpPr>
          <p:cNvPr id="16" name="Date Placeholder 15"/>
          <p:cNvSpPr>
            <a:spLocks noGrp="1"/>
          </p:cNvSpPr>
          <p:nvPr>
            <p:ph type="dt" sz="half" idx="15"/>
          </p:nvPr>
        </p:nvSpPr>
        <p:spPr/>
        <p:txBody>
          <a:bodyPr/>
          <a:lstStyle/>
          <a:p>
            <a:fld id="{A7E3E9D4-8006-4E5F-93E2-CE28222058E9}" type="datetimeFigureOut">
              <a:rPr lang="en-IN" smtClean="0"/>
              <a:t>27-11-2021</a:t>
            </a:fld>
            <a:endParaRPr lang="en-IN" dirty="0"/>
          </a:p>
        </p:txBody>
      </p:sp>
      <p:sp>
        <p:nvSpPr>
          <p:cNvPr id="19" name="Slide Number Placeholder 18"/>
          <p:cNvSpPr>
            <a:spLocks noGrp="1"/>
          </p:cNvSpPr>
          <p:nvPr>
            <p:ph type="sldNum" sz="quarter" idx="16"/>
          </p:nvPr>
        </p:nvSpPr>
        <p:spPr/>
        <p:txBody>
          <a:bodyPr/>
          <a:lstStyle/>
          <a:p>
            <a:fld id="{EF110BBB-F982-46B6-A600-2CD6E82D375E}" type="slidenum">
              <a:rPr lang="en-IN" smtClean="0"/>
              <a:t>‹#›</a:t>
            </a:fld>
            <a:endParaRPr lang="en-IN" dirty="0"/>
          </a:p>
        </p:txBody>
      </p:sp>
      <p:sp>
        <p:nvSpPr>
          <p:cNvPr id="23" name="Footer Placeholder 22"/>
          <p:cNvSpPr>
            <a:spLocks noGrp="1"/>
          </p:cNvSpPr>
          <p:nvPr>
            <p:ph type="ftr" sz="quarter" idx="17"/>
          </p:nvPr>
        </p:nvSpPr>
        <p:spPr/>
        <p:txBody>
          <a:bodyPr/>
          <a:lstStyle/>
          <a:p>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852209" y="2026918"/>
            <a:ext cx="5439582" cy="3263750"/>
          </a:xfrm>
          <a:solidFill>
            <a:schemeClr val="tx1"/>
          </a:solidFill>
          <a:ln w="69850" cmpd="dbl">
            <a:solidFill>
              <a:schemeClr val="tx1"/>
            </a:solid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0" kern="1200" cap="none" spc="0" baseline="0" dirty="0">
                <a:solidFill>
                  <a:schemeClr val="bg1"/>
                </a:solidFill>
                <a:latin typeface="+mj-lt"/>
                <a:ea typeface="+mj-ea"/>
                <a:cs typeface="Tunga" pitchFamily="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5" name="Text Placeholder 24"/>
          <p:cNvSpPr>
            <a:spLocks noGrp="1"/>
          </p:cNvSpPr>
          <p:nvPr>
            <p:ph type="body" sz="quarter" idx="13"/>
          </p:nvPr>
        </p:nvSpPr>
        <p:spPr>
          <a:xfrm>
            <a:off x="1737360" y="5516880"/>
            <a:ext cx="5669280" cy="548640"/>
          </a:xfrm>
        </p:spPr>
        <p:txBody>
          <a:bodyPr vert="horz" lIns="91440" tIns="0" rIns="91440" bIns="0" rtlCol="0" anchor="ctr" anchorCtr="0">
            <a:normAutofit/>
          </a:bodyPr>
          <a:lstStyle>
            <a:lvl1pPr marL="0" indent="0">
              <a:spcBef>
                <a:spcPts val="0"/>
              </a:spcBef>
              <a:buNone/>
              <a:defRPr lang="en-US" sz="1400" b="0" i="0" kern="1200" cap="none" spc="30" baseline="0" smtClean="0">
                <a:solidFill>
                  <a:schemeClr val="tx2"/>
                </a:solidFill>
                <a:latin typeface="+mn-lt"/>
                <a:ea typeface="+mn-ea"/>
                <a:cs typeface="Tahoma" pitchFamily="34" charset="0"/>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marL="0" lvl="0" indent="0" algn="ctr" defTabSz="914400" rtl="0" eaLnBrk="1" latinLnBrk="0" hangingPunct="1">
              <a:spcBef>
                <a:spcPts val="600"/>
              </a:spcBef>
              <a:spcAft>
                <a:spcPts val="0"/>
              </a:spcAft>
              <a:buClr>
                <a:schemeClr val="accent1"/>
              </a:buClr>
              <a:buFont typeface="Arial" pitchFamily="34" charset="0"/>
              <a:buNone/>
            </a:pPr>
            <a:r>
              <a:rPr lang="en-US"/>
              <a:t>Click to edit Master text styles</a:t>
            </a:r>
          </a:p>
        </p:txBody>
      </p:sp>
      <p:sp>
        <p:nvSpPr>
          <p:cNvPr id="12" name="Title 11"/>
          <p:cNvSpPr>
            <a:spLocks noGrp="1"/>
          </p:cNvSpPr>
          <p:nvPr>
            <p:ph type="title"/>
          </p:nvPr>
        </p:nvSpPr>
        <p:spPr>
          <a:xfrm>
            <a:off x="2514600" y="975360"/>
            <a:ext cx="4114800" cy="701040"/>
          </a:xfrm>
        </p:spPr>
        <p:txBody>
          <a:bodyPr/>
          <a:lstStyle/>
          <a:p>
            <a:r>
              <a:rPr lang="en-US"/>
              <a:t>Click to edit Master title style</a:t>
            </a:r>
          </a:p>
        </p:txBody>
      </p:sp>
      <p:sp>
        <p:nvSpPr>
          <p:cNvPr id="13" name="Date Placeholder 12"/>
          <p:cNvSpPr>
            <a:spLocks noGrp="1"/>
          </p:cNvSpPr>
          <p:nvPr>
            <p:ph type="dt" sz="half" idx="14"/>
          </p:nvPr>
        </p:nvSpPr>
        <p:spPr>
          <a:xfrm>
            <a:off x="2981325" y="273180"/>
            <a:ext cx="3181350" cy="292100"/>
          </a:xfrm>
        </p:spPr>
        <p:txBody>
          <a:bodyPr/>
          <a:lstStyle/>
          <a:p>
            <a:fld id="{A7E3E9D4-8006-4E5F-93E2-CE28222058E9}" type="datetimeFigureOut">
              <a:rPr lang="en-IN" smtClean="0"/>
              <a:t>27-11-2021</a:t>
            </a:fld>
            <a:endParaRPr lang="en-IN" dirty="0"/>
          </a:p>
        </p:txBody>
      </p:sp>
      <p:sp>
        <p:nvSpPr>
          <p:cNvPr id="14" name="Slide Number Placeholder 13"/>
          <p:cNvSpPr>
            <a:spLocks noGrp="1"/>
          </p:cNvSpPr>
          <p:nvPr>
            <p:ph type="sldNum" sz="quarter" idx="15"/>
          </p:nvPr>
        </p:nvSpPr>
        <p:spPr>
          <a:xfrm>
            <a:off x="4038600" y="6172200"/>
            <a:ext cx="1066800" cy="304800"/>
          </a:xfrm>
        </p:spPr>
        <p:txBody>
          <a:bodyPr/>
          <a:lstStyle/>
          <a:p>
            <a:fld id="{EF110BBB-F982-46B6-A600-2CD6E82D375E}" type="slidenum">
              <a:rPr lang="en-IN" smtClean="0"/>
              <a:t>‹#›</a:t>
            </a:fld>
            <a:endParaRPr lang="en-IN" dirty="0"/>
          </a:p>
        </p:txBody>
      </p:sp>
      <p:sp>
        <p:nvSpPr>
          <p:cNvPr id="15" name="Footer Placeholder 14"/>
          <p:cNvSpPr>
            <a:spLocks noGrp="1"/>
          </p:cNvSpPr>
          <p:nvPr>
            <p:ph type="ftr" sz="quarter" idx="16"/>
          </p:nvPr>
        </p:nvSpPr>
        <p:spPr>
          <a:xfrm>
            <a:off x="1447800" y="6486525"/>
            <a:ext cx="6248400" cy="292100"/>
          </a:xfrm>
        </p:spPr>
        <p:txBody>
          <a:bodyPr/>
          <a:lstStyle/>
          <a:p>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8" name="Rectangle 7"/>
          <p:cNvSpPr/>
          <p:nvPr/>
        </p:nvSpPr>
        <p:spPr bwMode="hidden">
          <a:xfrm>
            <a:off x="0" y="1335973"/>
            <a:ext cx="9144000" cy="55220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457200" y="2019301"/>
            <a:ext cx="8229600" cy="41173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981325" y="273180"/>
            <a:ext cx="3181350" cy="292100"/>
          </a:xfrm>
          <a:prstGeom prst="rect">
            <a:avLst/>
          </a:prstGeom>
        </p:spPr>
        <p:txBody>
          <a:bodyPr vert="horz" lIns="91440" tIns="45720" rIns="91440" bIns="45720" rtlCol="0" anchor="ctr">
            <a:noAutofit/>
          </a:bodyPr>
          <a:lstStyle>
            <a:lvl1pPr algn="ctr">
              <a:defRPr sz="1200" b="0" cap="all" spc="300" baseline="0">
                <a:solidFill>
                  <a:schemeClr val="tx1"/>
                </a:solidFill>
              </a:defRPr>
            </a:lvl1pPr>
          </a:lstStyle>
          <a:p>
            <a:fld id="{A7E3E9D4-8006-4E5F-93E2-CE28222058E9}" type="datetimeFigureOut">
              <a:rPr lang="en-IN" smtClean="0"/>
              <a:t>27-11-2021</a:t>
            </a:fld>
            <a:endParaRPr lang="en-IN" dirty="0"/>
          </a:p>
        </p:txBody>
      </p:sp>
      <p:sp>
        <p:nvSpPr>
          <p:cNvPr id="5" name="Footer Placeholder 4"/>
          <p:cNvSpPr>
            <a:spLocks noGrp="1"/>
          </p:cNvSpPr>
          <p:nvPr>
            <p:ph type="ftr" sz="quarter" idx="3"/>
          </p:nvPr>
        </p:nvSpPr>
        <p:spPr>
          <a:xfrm>
            <a:off x="1447800" y="6486525"/>
            <a:ext cx="6248400" cy="292100"/>
          </a:xfrm>
          <a:prstGeom prst="rect">
            <a:avLst/>
          </a:prstGeom>
        </p:spPr>
        <p:txBody>
          <a:bodyPr vert="horz" lIns="91440" tIns="45720" rIns="91440" bIns="45720" rtlCol="0" anchor="ctr">
            <a:normAutofit/>
          </a:bodyPr>
          <a:lstStyle>
            <a:lvl1pPr algn="ctr">
              <a:defRPr sz="1100" b="0" cap="all" spc="300" baseline="0">
                <a:solidFill>
                  <a:schemeClr val="tx1"/>
                </a:solidFill>
              </a:defRPr>
            </a:lvl1pPr>
          </a:lstStyle>
          <a:p>
            <a:endParaRPr lang="en-IN" dirty="0"/>
          </a:p>
        </p:txBody>
      </p:sp>
      <p:sp>
        <p:nvSpPr>
          <p:cNvPr id="6" name="Slide Number Placeholder 5"/>
          <p:cNvSpPr>
            <a:spLocks noGrp="1"/>
          </p:cNvSpPr>
          <p:nvPr>
            <p:ph type="sldNum" sz="quarter" idx="4"/>
          </p:nvPr>
        </p:nvSpPr>
        <p:spPr>
          <a:xfrm>
            <a:off x="4038600" y="6172200"/>
            <a:ext cx="1066800" cy="304800"/>
          </a:xfrm>
          <a:prstGeom prst="rect">
            <a:avLst/>
          </a:prstGeom>
          <a:ln>
            <a:noFill/>
          </a:ln>
        </p:spPr>
        <p:txBody>
          <a:bodyPr vert="horz" lIns="0" tIns="0" rIns="0" bIns="0" rtlCol="0" anchor="ctr">
            <a:normAutofit/>
          </a:bodyPr>
          <a:lstStyle>
            <a:lvl1pPr algn="ctr">
              <a:defRPr sz="1200" b="1">
                <a:solidFill>
                  <a:schemeClr val="tx1"/>
                </a:solidFill>
              </a:defRPr>
            </a:lvl1pPr>
          </a:lstStyle>
          <a:p>
            <a:fld id="{EF110BBB-F982-46B6-A600-2CD6E82D375E}" type="slidenum">
              <a:rPr lang="en-IN" smtClean="0"/>
              <a:t>‹#›</a:t>
            </a:fld>
            <a:endParaRPr lang="en-IN" dirty="0"/>
          </a:p>
        </p:txBody>
      </p:sp>
      <p:cxnSp>
        <p:nvCxnSpPr>
          <p:cNvPr id="10" name="Straight Connector 9"/>
          <p:cNvCxnSpPr/>
          <p:nvPr/>
        </p:nvCxnSpPr>
        <p:spPr>
          <a:xfrm>
            <a:off x="0" y="1331436"/>
            <a:ext cx="9144000" cy="1588"/>
          </a:xfrm>
          <a:prstGeom prst="line">
            <a:avLst/>
          </a:prstGeom>
          <a:ln w="12700">
            <a:solidFill>
              <a:schemeClr val="tx2">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2514600" y="975360"/>
            <a:ext cx="4114800" cy="70104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r>
              <a:rPr lang="en-US"/>
              <a:t>Click to edit Master title style</a:t>
            </a:r>
            <a:endParaRPr lang="en-US" dirty="0"/>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914400" rtl="0" eaLnBrk="1" latinLnBrk="0" hangingPunct="1">
        <a:spcBef>
          <a:spcPts val="400"/>
        </a:spcBef>
        <a:buNone/>
        <a:defRPr sz="1800" b="1" kern="1200" cap="all" spc="0" baseline="0">
          <a:solidFill>
            <a:schemeClr val="bg1">
              <a:lumMod val="75000"/>
              <a:lumOff val="25000"/>
            </a:schemeClr>
          </a:solidFill>
          <a:effectLst/>
          <a:latin typeface="+mj-lt"/>
          <a:ea typeface="+mj-ea"/>
          <a:cs typeface="Tunga" pitchFamily="2"/>
        </a:defRPr>
      </a:lvl1pPr>
    </p:titleStyle>
    <p:bodyStyle>
      <a:lvl1pPr marL="0" indent="0" algn="ctr" defTabSz="914400" rtl="0" eaLnBrk="1" latinLnBrk="0" hangingPunct="1">
        <a:lnSpc>
          <a:spcPct val="100000"/>
        </a:lnSpc>
        <a:spcBef>
          <a:spcPts val="600"/>
        </a:spcBef>
        <a:spcAft>
          <a:spcPts val="0"/>
        </a:spcAft>
        <a:buClr>
          <a:schemeClr val="accent1"/>
        </a:buClr>
        <a:buFontTx/>
        <a:buNone/>
        <a:defRPr sz="2000" b="0" i="0" kern="1200" cap="none" spc="30" baseline="0">
          <a:solidFill>
            <a:schemeClr val="tx1"/>
          </a:solidFill>
          <a:latin typeface="+mn-lt"/>
          <a:ea typeface="+mn-ea"/>
          <a:cs typeface="Tahoma" pitchFamily="34" charset="0"/>
        </a:defRPr>
      </a:lvl1pPr>
      <a:lvl2pPr marL="0" indent="0" algn="ctr" defTabSz="914400" rtl="0" eaLnBrk="1" latinLnBrk="0" hangingPunct="1">
        <a:lnSpc>
          <a:spcPct val="100000"/>
        </a:lnSpc>
        <a:spcBef>
          <a:spcPts val="1200"/>
        </a:spcBef>
        <a:buClr>
          <a:schemeClr val="accent1"/>
        </a:buClr>
        <a:buFontTx/>
        <a:buNone/>
        <a:defRPr sz="1800" kern="1200">
          <a:solidFill>
            <a:schemeClr val="tx2"/>
          </a:solidFill>
          <a:latin typeface="+mn-lt"/>
          <a:ea typeface="+mn-ea"/>
          <a:cs typeface="Tahoma" pitchFamily="34" charset="0"/>
        </a:defRPr>
      </a:lvl2pPr>
      <a:lvl3pPr marL="0" indent="0" algn="ctr" defTabSz="914400" rtl="0" eaLnBrk="1" latinLnBrk="0" hangingPunct="1">
        <a:lnSpc>
          <a:spcPct val="100000"/>
        </a:lnSpc>
        <a:spcBef>
          <a:spcPts val="1200"/>
        </a:spcBef>
        <a:buClr>
          <a:schemeClr val="accent1"/>
        </a:buClr>
        <a:buFontTx/>
        <a:buNone/>
        <a:defRPr sz="1600" kern="1200">
          <a:solidFill>
            <a:schemeClr val="tx1"/>
          </a:solidFill>
          <a:latin typeface="+mn-lt"/>
          <a:ea typeface="+mn-ea"/>
          <a:cs typeface="Tahoma" pitchFamily="34" charset="0"/>
        </a:defRPr>
      </a:lvl3pPr>
      <a:lvl4pPr marL="0" indent="0" algn="ctr" defTabSz="914400" rtl="0" eaLnBrk="1" latinLnBrk="0" hangingPunct="1">
        <a:lnSpc>
          <a:spcPct val="100000"/>
        </a:lnSpc>
        <a:spcBef>
          <a:spcPts val="1200"/>
        </a:spcBef>
        <a:buClr>
          <a:schemeClr val="accent1"/>
        </a:buClr>
        <a:buFontTx/>
        <a:buNone/>
        <a:defRPr sz="1400" kern="1200">
          <a:solidFill>
            <a:schemeClr val="tx2"/>
          </a:solidFill>
          <a:latin typeface="+mn-lt"/>
          <a:ea typeface="+mn-ea"/>
          <a:cs typeface="Tahoma" pitchFamily="34" charset="0"/>
        </a:defRPr>
      </a:lvl4pPr>
      <a:lvl5pPr marL="0" indent="0" algn="ctr" defTabSz="914400" rtl="0" eaLnBrk="1" latinLnBrk="0" hangingPunct="1">
        <a:lnSpc>
          <a:spcPct val="100000"/>
        </a:lnSpc>
        <a:spcBef>
          <a:spcPts val="1200"/>
        </a:spcBef>
        <a:buClr>
          <a:schemeClr val="accent1"/>
        </a:buClr>
        <a:buFontTx/>
        <a:buNone/>
        <a:defRPr sz="1400" kern="1200" baseline="0">
          <a:solidFill>
            <a:schemeClr val="tx1"/>
          </a:solidFill>
          <a:latin typeface="+mn-lt"/>
          <a:ea typeface="+mn-ea"/>
          <a:cs typeface="Tahoma" pitchFamily="34" charset="0"/>
        </a:defRPr>
      </a:lvl5pPr>
      <a:lvl6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6pPr>
      <a:lvl7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7pPr>
      <a:lvl8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8pPr>
      <a:lvl9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4.xml"/><Relationship Id="rId5" Type="http://schemas.openxmlformats.org/officeDocument/2006/relationships/hyperlink" Target="p_visual/index.html" TargetMode="External"/><Relationship Id="rId4" Type="http://schemas.openxmlformats.org/officeDocument/2006/relationships/hyperlink" Target="p_visual/con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292080" y="4437112"/>
            <a:ext cx="1224136" cy="1524000"/>
          </a:xfrm>
        </p:spPr>
        <p:txBody>
          <a:bodyPr/>
          <a:lstStyle/>
          <a:p>
            <a:endParaRPr lang="en-IN" sz="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object 3"/>
          <p:cNvSpPr txBox="1">
            <a:spLocks/>
          </p:cNvSpPr>
          <p:nvPr/>
        </p:nvSpPr>
        <p:spPr>
          <a:xfrm>
            <a:off x="1259632" y="3717032"/>
            <a:ext cx="7162800" cy="629018"/>
          </a:xfrm>
          <a:prstGeom prst="rect">
            <a:avLst/>
          </a:prstGeom>
        </p:spPr>
        <p:txBody>
          <a:bodyPr vert="horz" wrap="square" lIns="0" tIns="13335" rIns="0" bIns="0" rtlCol="0" anchor="b" anchorCtr="0">
            <a:spAutoFit/>
          </a:bodyPr>
          <a:lstStyle>
            <a:lvl1pPr algn="l" defTabSz="914400" rtl="0" eaLnBrk="1" latinLnBrk="0" hangingPunct="1">
              <a:spcBef>
                <a:spcPct val="0"/>
              </a:spcBef>
              <a:buNone/>
              <a:defRPr sz="80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12700" algn="ctr">
              <a:spcBef>
                <a:spcPts val="105"/>
              </a:spcBef>
            </a:pPr>
            <a:r>
              <a:rPr lang="en-IN" sz="4000" spc="-30" dirty="0">
                <a:solidFill>
                  <a:schemeClr val="bg1"/>
                </a:solidFill>
              </a:rPr>
              <a:t>“MUSIC MANAGEMENT</a:t>
            </a:r>
            <a:r>
              <a:rPr lang="en-IN" sz="4000" spc="-25" dirty="0">
                <a:solidFill>
                  <a:schemeClr val="bg1"/>
                </a:solidFill>
              </a:rPr>
              <a:t>”</a:t>
            </a:r>
            <a:endParaRPr lang="en-IN" sz="4000" dirty="0">
              <a:solidFill>
                <a:schemeClr val="bg1"/>
              </a:solidFill>
            </a:endParaRPr>
          </a:p>
        </p:txBody>
      </p:sp>
      <p:sp>
        <p:nvSpPr>
          <p:cNvPr id="6" name="object 4"/>
          <p:cNvSpPr txBox="1"/>
          <p:nvPr/>
        </p:nvSpPr>
        <p:spPr>
          <a:xfrm>
            <a:off x="4572000" y="4684064"/>
            <a:ext cx="3240360" cy="1277914"/>
          </a:xfrm>
          <a:prstGeom prst="rect">
            <a:avLst/>
          </a:prstGeom>
        </p:spPr>
        <p:txBody>
          <a:bodyPr vert="horz" wrap="square" lIns="0" tIns="69215" rIns="0" bIns="0" rtlCol="0">
            <a:spAutoFit/>
          </a:bodyPr>
          <a:lstStyle/>
          <a:p>
            <a:pPr marL="12700">
              <a:lnSpc>
                <a:spcPct val="100000"/>
              </a:lnSpc>
              <a:spcBef>
                <a:spcPts val="545"/>
              </a:spcBef>
            </a:pPr>
            <a:r>
              <a:rPr lang="en-IN" b="1" dirty="0">
                <a:solidFill>
                  <a:schemeClr val="bg1"/>
                </a:solidFill>
                <a:latin typeface="Times New Roman"/>
                <a:cs typeface="Times New Roman"/>
              </a:rPr>
              <a:t>A DATABASE PROJECT BY-</a:t>
            </a:r>
          </a:p>
          <a:p>
            <a:pPr marL="12700">
              <a:lnSpc>
                <a:spcPct val="100000"/>
              </a:lnSpc>
              <a:spcBef>
                <a:spcPts val="545"/>
              </a:spcBef>
            </a:pPr>
            <a:endParaRPr lang="en-IN" sz="1600" dirty="0">
              <a:solidFill>
                <a:schemeClr val="bg1"/>
              </a:solidFill>
              <a:latin typeface="Times New Roman"/>
              <a:cs typeface="Times New Roman"/>
            </a:endParaRPr>
          </a:p>
          <a:p>
            <a:pPr marL="12700">
              <a:lnSpc>
                <a:spcPct val="100000"/>
              </a:lnSpc>
              <a:spcBef>
                <a:spcPts val="545"/>
              </a:spcBef>
            </a:pPr>
            <a:r>
              <a:rPr lang="en-IN" sz="1600" dirty="0">
                <a:solidFill>
                  <a:schemeClr val="bg1"/>
                </a:solidFill>
                <a:latin typeface="Times New Roman"/>
                <a:cs typeface="Times New Roman"/>
              </a:rPr>
              <a:t>SOFIYA KHAN,</a:t>
            </a:r>
          </a:p>
          <a:p>
            <a:pPr marL="12700">
              <a:lnSpc>
                <a:spcPct val="100000"/>
              </a:lnSpc>
              <a:spcBef>
                <a:spcPts val="545"/>
              </a:spcBef>
            </a:pPr>
            <a:r>
              <a:rPr lang="en-IN" sz="1600" dirty="0">
                <a:solidFill>
                  <a:schemeClr val="bg1"/>
                </a:solidFill>
                <a:latin typeface="Times New Roman"/>
                <a:cs typeface="Times New Roman"/>
              </a:rPr>
              <a:t>ABHAY RAJ DIXIT</a:t>
            </a:r>
            <a:endParaRPr sz="1600" dirty="0">
              <a:solidFill>
                <a:schemeClr val="bg1"/>
              </a:solidFill>
              <a:latin typeface="Times New Roman"/>
              <a:cs typeface="Times New Roman"/>
            </a:endParaRPr>
          </a:p>
        </p:txBody>
      </p:sp>
    </p:spTree>
    <p:extLst>
      <p:ext uri="{BB962C8B-B14F-4D97-AF65-F5344CB8AC3E}">
        <p14:creationId xmlns:p14="http://schemas.microsoft.com/office/powerpoint/2010/main" val="179239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lstStyle/>
          <a:p>
            <a:r>
              <a:rPr lang="en-IN" b="1" u="sng" dirty="0">
                <a:solidFill>
                  <a:schemeClr val="accent2">
                    <a:lumMod val="20000"/>
                    <a:lumOff val="80000"/>
                  </a:schemeClr>
                </a:solidFill>
              </a:rPr>
              <a:t>HOMEPAGE OF OUR WEBSITE:</a:t>
            </a:r>
          </a:p>
        </p:txBody>
      </p:sp>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4139" b="5482"/>
          <a:stretch/>
        </p:blipFill>
        <p:spPr bwMode="auto">
          <a:xfrm>
            <a:off x="125760" y="1344832"/>
            <a:ext cx="8892480" cy="5181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0726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lstStyle/>
          <a:p>
            <a:r>
              <a:rPr lang="en-IN" b="1" u="sng" dirty="0">
                <a:solidFill>
                  <a:schemeClr val="accent2">
                    <a:lumMod val="20000"/>
                    <a:lumOff val="80000"/>
                  </a:schemeClr>
                </a:solidFill>
              </a:rPr>
              <a:t>ABOUT PAGE:</a:t>
            </a:r>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4583"/>
          <a:stretch/>
        </p:blipFill>
        <p:spPr bwMode="auto">
          <a:xfrm>
            <a:off x="179512" y="1052736"/>
            <a:ext cx="8712968" cy="5634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38191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lstStyle/>
          <a:p>
            <a:r>
              <a:rPr lang="en-IN" b="1" u="sng" dirty="0">
                <a:solidFill>
                  <a:schemeClr val="accent2">
                    <a:lumMod val="20000"/>
                    <a:lumOff val="80000"/>
                  </a:schemeClr>
                </a:solidFill>
              </a:rPr>
              <a:t>REGISTRATION SECTION OF OUR TABLE:</a:t>
            </a:r>
          </a:p>
        </p:txBody>
      </p:sp>
      <p:pic>
        <p:nvPicPr>
          <p:cNvPr id="409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4583"/>
          <a:stretch/>
        </p:blipFill>
        <p:spPr bwMode="auto">
          <a:xfrm>
            <a:off x="179512" y="1196752"/>
            <a:ext cx="8856984" cy="5472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50978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lstStyle/>
          <a:p>
            <a:r>
              <a:rPr lang="en-IN" b="1" u="sng" dirty="0">
                <a:solidFill>
                  <a:schemeClr val="accent2">
                    <a:lumMod val="20000"/>
                    <a:lumOff val="80000"/>
                  </a:schemeClr>
                </a:solidFill>
              </a:rPr>
              <a:t>FEEDBACK SECTION OF OUR TABLE:</a:t>
            </a: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7222"/>
          <a:stretch/>
        </p:blipFill>
        <p:spPr bwMode="auto">
          <a:xfrm>
            <a:off x="251520" y="702010"/>
            <a:ext cx="8640960" cy="5453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hlinkClick r:id="rId4" action="ppaction://hlinkfile"/>
            <a:extLst>
              <a:ext uri="{FF2B5EF4-FFF2-40B4-BE49-F238E27FC236}">
                <a16:creationId xmlns:a16="http://schemas.microsoft.com/office/drawing/2014/main" id="{974BA50C-CE5F-4D23-B152-4D838FED7883}"/>
              </a:ext>
            </a:extLst>
          </p:cNvPr>
          <p:cNvSpPr txBox="1"/>
          <p:nvPr/>
        </p:nvSpPr>
        <p:spPr>
          <a:xfrm>
            <a:off x="3419872" y="6322329"/>
            <a:ext cx="3461923" cy="369332"/>
          </a:xfrm>
          <a:prstGeom prst="rect">
            <a:avLst/>
          </a:prstGeom>
          <a:noFill/>
        </p:spPr>
        <p:txBody>
          <a:bodyPr wrap="square" rtlCol="0">
            <a:spAutoFit/>
          </a:bodyPr>
          <a:lstStyle/>
          <a:p>
            <a:r>
              <a:rPr lang="en-US" dirty="0" err="1">
                <a:hlinkClick r:id="rId5" action="ppaction://hlinkfile"/>
              </a:rPr>
              <a:t>p_visual</a:t>
            </a:r>
            <a:r>
              <a:rPr lang="en-US" dirty="0">
                <a:hlinkClick r:id="rId5" action="ppaction://hlinkfile"/>
              </a:rPr>
              <a:t>\index.html</a:t>
            </a:r>
            <a:endParaRPr lang="en-US" dirty="0"/>
          </a:p>
        </p:txBody>
      </p:sp>
    </p:spTree>
    <p:extLst>
      <p:ext uri="{BB962C8B-B14F-4D97-AF65-F5344CB8AC3E}">
        <p14:creationId xmlns:p14="http://schemas.microsoft.com/office/powerpoint/2010/main" val="2385516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5496" y="260648"/>
            <a:ext cx="8784976" cy="1008112"/>
          </a:xfrm>
        </p:spPr>
        <p:txBody>
          <a:bodyPr>
            <a:normAutofit/>
          </a:bodyPr>
          <a:lstStyle/>
          <a:p>
            <a:r>
              <a:rPr lang="en-IN" sz="3600" b="1" u="sng" dirty="0">
                <a:solidFill>
                  <a:schemeClr val="accent2">
                    <a:lumMod val="20000"/>
                    <a:lumOff val="80000"/>
                  </a:schemeClr>
                </a:solidFill>
              </a:rPr>
              <a:t>CONCLUSION:</a:t>
            </a:r>
          </a:p>
        </p:txBody>
      </p:sp>
      <p:sp>
        <p:nvSpPr>
          <p:cNvPr id="4" name="object 4"/>
          <p:cNvSpPr txBox="1"/>
          <p:nvPr/>
        </p:nvSpPr>
        <p:spPr>
          <a:xfrm>
            <a:off x="251520" y="2060848"/>
            <a:ext cx="8352928" cy="2044791"/>
          </a:xfrm>
          <a:prstGeom prst="rect">
            <a:avLst/>
          </a:prstGeom>
        </p:spPr>
        <p:txBody>
          <a:bodyPr vert="horz" wrap="square" lIns="0" tIns="69215" rIns="0" bIns="0" rtlCol="0">
            <a:spAutoFit/>
          </a:bodyPr>
          <a:lstStyle/>
          <a:p>
            <a:pPr marL="355600" indent="-342900">
              <a:lnSpc>
                <a:spcPct val="100000"/>
              </a:lnSpc>
              <a:spcBef>
                <a:spcPts val="545"/>
              </a:spcBef>
              <a:buFont typeface="Arial" pitchFamily="34" charset="0"/>
              <a:buChar char="•"/>
            </a:pPr>
            <a:r>
              <a:rPr lang="en-IN" sz="2400" dirty="0">
                <a:solidFill>
                  <a:schemeClr val="accent3">
                    <a:lumMod val="60000"/>
                    <a:lumOff val="40000"/>
                  </a:schemeClr>
                </a:solidFill>
                <a:latin typeface="Times New Roman"/>
                <a:cs typeface="Times New Roman"/>
              </a:rPr>
              <a:t>The project </a:t>
            </a:r>
            <a:r>
              <a:rPr lang="en-IN" sz="2400" b="1" dirty="0">
                <a:solidFill>
                  <a:schemeClr val="accent3">
                    <a:lumMod val="60000"/>
                    <a:lumOff val="40000"/>
                  </a:schemeClr>
                </a:solidFill>
                <a:latin typeface="Times New Roman"/>
                <a:cs typeface="Times New Roman"/>
              </a:rPr>
              <a:t>MUSIC MANAGEMENT </a:t>
            </a:r>
            <a:r>
              <a:rPr lang="en-IN" sz="2400" dirty="0">
                <a:solidFill>
                  <a:schemeClr val="accent3">
                    <a:lumMod val="60000"/>
                    <a:lumOff val="40000"/>
                  </a:schemeClr>
                </a:solidFill>
                <a:latin typeface="Times New Roman"/>
                <a:cs typeface="Times New Roman"/>
              </a:rPr>
              <a:t>is for computerizing all the data and information related to music for music lovers.</a:t>
            </a:r>
          </a:p>
          <a:p>
            <a:pPr marL="355600" indent="-342900">
              <a:lnSpc>
                <a:spcPct val="100000"/>
              </a:lnSpc>
              <a:spcBef>
                <a:spcPts val="545"/>
              </a:spcBef>
              <a:buFont typeface="Arial" pitchFamily="34" charset="0"/>
              <a:buChar char="•"/>
            </a:pPr>
            <a:endParaRPr lang="en-IN" sz="2400" dirty="0">
              <a:solidFill>
                <a:schemeClr val="accent3">
                  <a:lumMod val="60000"/>
                  <a:lumOff val="40000"/>
                </a:schemeClr>
              </a:solidFill>
              <a:latin typeface="Times New Roman"/>
              <a:cs typeface="Times New Roman"/>
            </a:endParaRPr>
          </a:p>
          <a:p>
            <a:pPr marL="355600" indent="-342900">
              <a:lnSpc>
                <a:spcPct val="100000"/>
              </a:lnSpc>
              <a:spcBef>
                <a:spcPts val="545"/>
              </a:spcBef>
              <a:buFont typeface="Arial" pitchFamily="34" charset="0"/>
              <a:buChar char="•"/>
            </a:pPr>
            <a:r>
              <a:rPr lang="en-IN" sz="2400" dirty="0">
                <a:solidFill>
                  <a:schemeClr val="accent3">
                    <a:lumMod val="60000"/>
                    <a:lumOff val="40000"/>
                  </a:schemeClr>
                </a:solidFill>
                <a:latin typeface="Times New Roman"/>
                <a:cs typeface="Times New Roman"/>
              </a:rPr>
              <a:t>The software takes care of all the requirements and is capable to provide easy and effective storage of information to users.</a:t>
            </a:r>
            <a:endParaRPr sz="2400" dirty="0">
              <a:solidFill>
                <a:schemeClr val="accent3">
                  <a:lumMod val="60000"/>
                  <a:lumOff val="40000"/>
                </a:schemeClr>
              </a:solidFill>
              <a:latin typeface="Times New Roman"/>
              <a:cs typeface="Times New Roman"/>
            </a:endParaRPr>
          </a:p>
        </p:txBody>
      </p:sp>
    </p:spTree>
    <p:extLst>
      <p:ext uri="{BB962C8B-B14F-4D97-AF65-F5344CB8AC3E}">
        <p14:creationId xmlns:p14="http://schemas.microsoft.com/office/powerpoint/2010/main" val="72454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59024" y="2564904"/>
            <a:ext cx="8784976" cy="1345005"/>
          </a:xfrm>
        </p:spPr>
        <p:txBody>
          <a:bodyPr>
            <a:norm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marL="0" indent="0" algn="ctr">
              <a:buNone/>
            </a:pPr>
            <a:r>
              <a:rPr lang="en-IN" sz="66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p>
        </p:txBody>
      </p:sp>
      <p:pic>
        <p:nvPicPr>
          <p:cNvPr id="6146" name="Picture 2" descr="Cello Music Doodle Art Line Stock Footage Video (100% Royalty-free)  1048707904 | Shutterstock"/>
          <p:cNvPicPr>
            <a:picLocks noChangeAspect="1" noChangeArrowheads="1"/>
          </p:cNvPicPr>
          <p:nvPr/>
        </p:nvPicPr>
        <p:blipFill rotWithShape="1">
          <a:blip r:embed="rId2">
            <a:extLst>
              <a:ext uri="{28A0092B-C50C-407E-A947-70E740481C1C}">
                <a14:useLocalDpi xmlns:a14="http://schemas.microsoft.com/office/drawing/2010/main" val="0"/>
              </a:ext>
            </a:extLst>
          </a:blip>
          <a:srcRect l="25877" t="7374" r="29106" b="6912"/>
          <a:stretch/>
        </p:blipFill>
        <p:spPr bwMode="auto">
          <a:xfrm>
            <a:off x="6444208" y="188640"/>
            <a:ext cx="2016224" cy="2160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023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60648"/>
            <a:ext cx="8208912" cy="864096"/>
          </a:xfrm>
        </p:spPr>
        <p:txBody>
          <a:bodyPr>
            <a:normAutofit/>
          </a:bodyPr>
          <a:lstStyle/>
          <a:p>
            <a:r>
              <a:rPr lang="en-IN" sz="3200" dirty="0">
                <a:solidFill>
                  <a:schemeClr val="bg1"/>
                </a:solidFill>
              </a:rPr>
              <a:t>INTRODUCTION</a:t>
            </a:r>
          </a:p>
        </p:txBody>
      </p:sp>
      <p:sp>
        <p:nvSpPr>
          <p:cNvPr id="6" name="object 4"/>
          <p:cNvSpPr txBox="1"/>
          <p:nvPr/>
        </p:nvSpPr>
        <p:spPr>
          <a:xfrm>
            <a:off x="251520" y="1628800"/>
            <a:ext cx="8352928" cy="4088940"/>
          </a:xfrm>
          <a:prstGeom prst="rect">
            <a:avLst/>
          </a:prstGeom>
        </p:spPr>
        <p:txBody>
          <a:bodyPr vert="horz" wrap="square" lIns="0" tIns="69215" rIns="0" bIns="0" rtlCol="0">
            <a:spAutoFit/>
          </a:bodyPr>
          <a:lstStyle/>
          <a:p>
            <a:pPr marL="355600" indent="-342900">
              <a:lnSpc>
                <a:spcPct val="100000"/>
              </a:lnSpc>
              <a:spcBef>
                <a:spcPts val="545"/>
              </a:spcBef>
              <a:buFont typeface="Arial" pitchFamily="34" charset="0"/>
              <a:buChar char="•"/>
            </a:pPr>
            <a:r>
              <a:rPr lang="en-IN" sz="2400" b="1" i="1" u="sng" dirty="0">
                <a:latin typeface="Times New Roman"/>
                <a:cs typeface="Times New Roman"/>
              </a:rPr>
              <a:t>WHAT IS IT ABOUT?</a:t>
            </a:r>
          </a:p>
          <a:p>
            <a:pPr marL="12700">
              <a:lnSpc>
                <a:spcPct val="100000"/>
              </a:lnSpc>
              <a:spcBef>
                <a:spcPts val="545"/>
              </a:spcBef>
            </a:pPr>
            <a:endParaRPr lang="en-IN" sz="1600" dirty="0">
              <a:latin typeface="Times New Roman"/>
              <a:cs typeface="Times New Roman"/>
            </a:endParaRPr>
          </a:p>
          <a:p>
            <a:pPr marL="12700">
              <a:lnSpc>
                <a:spcPct val="100000"/>
              </a:lnSpc>
              <a:spcBef>
                <a:spcPts val="545"/>
              </a:spcBef>
            </a:pPr>
            <a:r>
              <a:rPr lang="en-IN" sz="2000" dirty="0">
                <a:solidFill>
                  <a:schemeClr val="tx2">
                    <a:lumMod val="75000"/>
                  </a:schemeClr>
                </a:solidFill>
                <a:latin typeface="Times New Roman"/>
                <a:cs typeface="Times New Roman"/>
              </a:rPr>
              <a:t>The music database is to categorise and catalogue every single piece of music for music info ,Rate and review albums, listing record collection, singers, their songs, languages sung and much more.</a:t>
            </a:r>
          </a:p>
          <a:p>
            <a:pPr marL="12700">
              <a:lnSpc>
                <a:spcPct val="100000"/>
              </a:lnSpc>
              <a:spcBef>
                <a:spcPts val="545"/>
              </a:spcBef>
            </a:pPr>
            <a:endParaRPr lang="en-IN" sz="1600" dirty="0">
              <a:latin typeface="Times New Roman"/>
              <a:cs typeface="Times New Roman"/>
            </a:endParaRPr>
          </a:p>
          <a:p>
            <a:pPr marL="12700">
              <a:lnSpc>
                <a:spcPct val="100000"/>
              </a:lnSpc>
              <a:spcBef>
                <a:spcPts val="545"/>
              </a:spcBef>
            </a:pPr>
            <a:endParaRPr lang="en-IN" sz="1600" dirty="0">
              <a:latin typeface="Times New Roman"/>
              <a:cs typeface="Times New Roman"/>
            </a:endParaRPr>
          </a:p>
          <a:p>
            <a:pPr marL="355600" indent="-342900">
              <a:lnSpc>
                <a:spcPct val="100000"/>
              </a:lnSpc>
              <a:spcBef>
                <a:spcPts val="545"/>
              </a:spcBef>
              <a:buFont typeface="Arial" pitchFamily="34" charset="0"/>
              <a:buChar char="•"/>
            </a:pPr>
            <a:r>
              <a:rPr lang="en-IN" sz="2400" b="1" i="1" u="sng" dirty="0">
                <a:latin typeface="Times New Roman"/>
                <a:cs typeface="Times New Roman"/>
              </a:rPr>
              <a:t>WHY WE CHOSE IT?</a:t>
            </a:r>
          </a:p>
          <a:p>
            <a:pPr marL="12700">
              <a:lnSpc>
                <a:spcPct val="100000"/>
              </a:lnSpc>
              <a:spcBef>
                <a:spcPts val="545"/>
              </a:spcBef>
            </a:pPr>
            <a:endParaRPr lang="en-IN" sz="1600" dirty="0">
              <a:latin typeface="Times New Roman"/>
              <a:cs typeface="Times New Roman"/>
            </a:endParaRPr>
          </a:p>
          <a:p>
            <a:pPr marL="12700">
              <a:lnSpc>
                <a:spcPct val="100000"/>
              </a:lnSpc>
              <a:spcBef>
                <a:spcPts val="545"/>
              </a:spcBef>
            </a:pPr>
            <a:r>
              <a:rPr lang="en-IN" sz="2000" dirty="0">
                <a:solidFill>
                  <a:schemeClr val="tx2">
                    <a:lumMod val="75000"/>
                  </a:schemeClr>
                </a:solidFill>
                <a:latin typeface="Times New Roman"/>
                <a:cs typeface="Times New Roman"/>
              </a:rPr>
              <a:t>The idea of music database arose out of common interest of project members in MUSIC(Sangeet).The concept seemed different and very interesting right in the first go.</a:t>
            </a:r>
            <a:endParaRPr sz="2000" dirty="0">
              <a:solidFill>
                <a:schemeClr val="tx2">
                  <a:lumMod val="75000"/>
                </a:schemeClr>
              </a:solidFill>
              <a:latin typeface="Times New Roman"/>
              <a:cs typeface="Times New Roman"/>
            </a:endParaRPr>
          </a:p>
        </p:txBody>
      </p:sp>
    </p:spTree>
    <p:extLst>
      <p:ext uri="{BB962C8B-B14F-4D97-AF65-F5344CB8AC3E}">
        <p14:creationId xmlns:p14="http://schemas.microsoft.com/office/powerpoint/2010/main" val="892625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539552" y="1052736"/>
            <a:ext cx="7715199" cy="4005072"/>
          </a:xfrm>
        </p:spPr>
        <p:txBody>
          <a:bodyPr anchor="ctr">
            <a:normAutofit/>
          </a:bodyPr>
          <a:lstStyle/>
          <a:p>
            <a:r>
              <a:rPr lang="en-IN" sz="4400" dirty="0"/>
              <a:t>LET’S GET STARTED!</a:t>
            </a:r>
          </a:p>
        </p:txBody>
      </p:sp>
    </p:spTree>
    <p:extLst>
      <p:ext uri="{BB962C8B-B14F-4D97-AF65-F5344CB8AC3E}">
        <p14:creationId xmlns:p14="http://schemas.microsoft.com/office/powerpoint/2010/main" val="1893889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lstStyle/>
          <a:p>
            <a:r>
              <a:rPr lang="en-IN" b="1" u="sng" dirty="0">
                <a:solidFill>
                  <a:schemeClr val="accent2">
                    <a:lumMod val="20000"/>
                    <a:lumOff val="80000"/>
                  </a:schemeClr>
                </a:solidFill>
              </a:rPr>
              <a:t>E-R DIAGRAM</a:t>
            </a:r>
          </a:p>
        </p:txBody>
      </p:sp>
      <p:pic>
        <p:nvPicPr>
          <p:cNvPr id="7" name="Picture 6">
            <a:extLst>
              <a:ext uri="{FF2B5EF4-FFF2-40B4-BE49-F238E27FC236}">
                <a16:creationId xmlns:a16="http://schemas.microsoft.com/office/drawing/2014/main" id="{2DA4A3F0-F06B-47AE-8DA8-E9C4ADCF2172}"/>
              </a:ext>
            </a:extLst>
          </p:cNvPr>
          <p:cNvPicPr>
            <a:picLocks noChangeAspect="1"/>
          </p:cNvPicPr>
          <p:nvPr/>
        </p:nvPicPr>
        <p:blipFill rotWithShape="1">
          <a:blip r:embed="rId3"/>
          <a:srcRect l="29525" t="7447" r="30313" b="6580"/>
          <a:stretch/>
        </p:blipFill>
        <p:spPr>
          <a:xfrm>
            <a:off x="827584" y="836712"/>
            <a:ext cx="7848872" cy="5544615"/>
          </a:xfrm>
          <a:prstGeom prst="rect">
            <a:avLst/>
          </a:prstGeom>
        </p:spPr>
      </p:pic>
    </p:spTree>
    <p:extLst>
      <p:ext uri="{BB962C8B-B14F-4D97-AF65-F5344CB8AC3E}">
        <p14:creationId xmlns:p14="http://schemas.microsoft.com/office/powerpoint/2010/main" val="379914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51520" y="188640"/>
            <a:ext cx="8784976" cy="648072"/>
          </a:xfrm>
        </p:spPr>
        <p:txBody>
          <a:bodyPr>
            <a:normAutofit/>
          </a:bodyPr>
          <a:lstStyle/>
          <a:p>
            <a:r>
              <a:rPr lang="en-IN" sz="2800" b="1" u="sng" dirty="0">
                <a:solidFill>
                  <a:schemeClr val="accent2">
                    <a:lumMod val="20000"/>
                    <a:lumOff val="80000"/>
                  </a:schemeClr>
                </a:solidFill>
              </a:rPr>
              <a:t>ENTITIES ,ATTRIBUTES AND RELATIONSHIP</a:t>
            </a:r>
          </a:p>
        </p:txBody>
      </p:sp>
      <p:graphicFrame>
        <p:nvGraphicFramePr>
          <p:cNvPr id="2" name="Table 1"/>
          <p:cNvGraphicFramePr>
            <a:graphicFrameLocks noGrp="1"/>
          </p:cNvGraphicFramePr>
          <p:nvPr>
            <p:extLst>
              <p:ext uri="{D42A27DB-BD31-4B8C-83A1-F6EECF244321}">
                <p14:modId xmlns:p14="http://schemas.microsoft.com/office/powerpoint/2010/main" val="737749875"/>
              </p:ext>
            </p:extLst>
          </p:nvPr>
        </p:nvGraphicFramePr>
        <p:xfrm>
          <a:off x="107504" y="877952"/>
          <a:ext cx="8928993" cy="2479040"/>
        </p:xfrm>
        <a:graphic>
          <a:graphicData uri="http://schemas.openxmlformats.org/drawingml/2006/table">
            <a:tbl>
              <a:tblPr firstRow="1" bandRow="1">
                <a:tableStyleId>{5C22544A-7EE6-4342-B048-85BDC9FD1C3A}</a:tableStyleId>
              </a:tblPr>
              <a:tblGrid>
                <a:gridCol w="1141300">
                  <a:extLst>
                    <a:ext uri="{9D8B030D-6E8A-4147-A177-3AD203B41FA5}">
                      <a16:colId xmlns:a16="http://schemas.microsoft.com/office/drawing/2014/main" val="20000"/>
                    </a:ext>
                  </a:extLst>
                </a:gridCol>
                <a:gridCol w="1476976">
                  <a:extLst>
                    <a:ext uri="{9D8B030D-6E8A-4147-A177-3AD203B41FA5}">
                      <a16:colId xmlns:a16="http://schemas.microsoft.com/office/drawing/2014/main" val="20001"/>
                    </a:ext>
                  </a:extLst>
                </a:gridCol>
                <a:gridCol w="1204152">
                  <a:extLst>
                    <a:ext uri="{9D8B030D-6E8A-4147-A177-3AD203B41FA5}">
                      <a16:colId xmlns:a16="http://schemas.microsoft.com/office/drawing/2014/main" val="20002"/>
                    </a:ext>
                  </a:extLst>
                </a:gridCol>
                <a:gridCol w="1145582">
                  <a:extLst>
                    <a:ext uri="{9D8B030D-6E8A-4147-A177-3AD203B41FA5}">
                      <a16:colId xmlns:a16="http://schemas.microsoft.com/office/drawing/2014/main" val="20003"/>
                    </a:ext>
                  </a:extLst>
                </a:gridCol>
                <a:gridCol w="1275571">
                  <a:extLst>
                    <a:ext uri="{9D8B030D-6E8A-4147-A177-3AD203B41FA5}">
                      <a16:colId xmlns:a16="http://schemas.microsoft.com/office/drawing/2014/main" val="20004"/>
                    </a:ext>
                  </a:extLst>
                </a:gridCol>
                <a:gridCol w="671353">
                  <a:extLst>
                    <a:ext uri="{9D8B030D-6E8A-4147-A177-3AD203B41FA5}">
                      <a16:colId xmlns:a16="http://schemas.microsoft.com/office/drawing/2014/main" val="20005"/>
                    </a:ext>
                  </a:extLst>
                </a:gridCol>
                <a:gridCol w="645906">
                  <a:extLst>
                    <a:ext uri="{9D8B030D-6E8A-4147-A177-3AD203B41FA5}">
                      <a16:colId xmlns:a16="http://schemas.microsoft.com/office/drawing/2014/main" val="20006"/>
                    </a:ext>
                  </a:extLst>
                </a:gridCol>
                <a:gridCol w="696800">
                  <a:extLst>
                    <a:ext uri="{9D8B030D-6E8A-4147-A177-3AD203B41FA5}">
                      <a16:colId xmlns:a16="http://schemas.microsoft.com/office/drawing/2014/main" val="20007"/>
                    </a:ext>
                  </a:extLst>
                </a:gridCol>
                <a:gridCol w="671353">
                  <a:extLst>
                    <a:ext uri="{9D8B030D-6E8A-4147-A177-3AD203B41FA5}">
                      <a16:colId xmlns:a16="http://schemas.microsoft.com/office/drawing/2014/main" val="20008"/>
                    </a:ext>
                  </a:extLst>
                </a:gridCol>
              </a:tblGrid>
              <a:tr h="370840">
                <a:tc>
                  <a:txBody>
                    <a:bodyPr/>
                    <a:lstStyle/>
                    <a:p>
                      <a:r>
                        <a:rPr lang="en-IN" sz="1600" dirty="0"/>
                        <a:t>ENTITIES</a:t>
                      </a:r>
                    </a:p>
                  </a:txBody>
                  <a:tcPr/>
                </a:tc>
                <a:tc gridSpan="8">
                  <a:txBody>
                    <a:bodyPr/>
                    <a:lstStyle/>
                    <a:p>
                      <a:pPr algn="l"/>
                      <a:r>
                        <a:rPr lang="en-IN" sz="1600" dirty="0"/>
                        <a:t>                                                   ATTRIBUTES</a:t>
                      </a:r>
                    </a:p>
                  </a:txBody>
                  <a:tcPr anchor="ctr"/>
                </a:tc>
                <a:tc hMerge="1">
                  <a:txBody>
                    <a:bodyPr/>
                    <a:lstStyle/>
                    <a:p>
                      <a:endParaRPr lang="en-IN" dirty="0"/>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10000"/>
                  </a:ext>
                </a:extLst>
              </a:tr>
              <a:tr h="370840">
                <a:tc>
                  <a:txBody>
                    <a:bodyPr/>
                    <a:lstStyle/>
                    <a:p>
                      <a:r>
                        <a:rPr lang="en-IN" sz="1400" dirty="0"/>
                        <a:t>Singer</a:t>
                      </a:r>
                    </a:p>
                  </a:txBody>
                  <a:tcPr/>
                </a:tc>
                <a:tc>
                  <a:txBody>
                    <a:bodyPr/>
                    <a:lstStyle/>
                    <a:p>
                      <a:r>
                        <a:rPr lang="en-IN" sz="1400" dirty="0"/>
                        <a:t>Singer_id</a:t>
                      </a:r>
                    </a:p>
                  </a:txBody>
                  <a:tcPr/>
                </a:tc>
                <a:tc>
                  <a:txBody>
                    <a:bodyPr/>
                    <a:lstStyle/>
                    <a:p>
                      <a:r>
                        <a:rPr lang="en-IN" sz="1400" dirty="0"/>
                        <a:t>Singer_name</a:t>
                      </a:r>
                    </a:p>
                  </a:txBody>
                  <a:tcPr/>
                </a:tc>
                <a:tc>
                  <a:txBody>
                    <a:bodyPr/>
                    <a:lstStyle/>
                    <a:p>
                      <a:r>
                        <a:rPr lang="en-IN" sz="1400" dirty="0"/>
                        <a:t>Languages_</a:t>
                      </a:r>
                    </a:p>
                    <a:p>
                      <a:r>
                        <a:rPr lang="en-IN" sz="1400" dirty="0"/>
                        <a:t>sung</a:t>
                      </a:r>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extLst>
                  <a:ext uri="{0D108BD9-81ED-4DB2-BD59-A6C34878D82A}">
                    <a16:rowId xmlns:a16="http://schemas.microsoft.com/office/drawing/2014/main" val="10001"/>
                  </a:ext>
                </a:extLst>
              </a:tr>
              <a:tr h="370840">
                <a:tc>
                  <a:txBody>
                    <a:bodyPr/>
                    <a:lstStyle/>
                    <a:p>
                      <a:r>
                        <a:rPr lang="en-IN" sz="1400" dirty="0"/>
                        <a:t>Albums</a:t>
                      </a:r>
                    </a:p>
                  </a:txBody>
                  <a:tcPr/>
                </a:tc>
                <a:tc>
                  <a:txBody>
                    <a:bodyPr/>
                    <a:lstStyle/>
                    <a:p>
                      <a:r>
                        <a:rPr lang="en-IN" sz="1400" dirty="0"/>
                        <a:t>Album_id</a:t>
                      </a:r>
                    </a:p>
                  </a:txBody>
                  <a:tcPr/>
                </a:tc>
                <a:tc>
                  <a:txBody>
                    <a:bodyPr/>
                    <a:lstStyle/>
                    <a:p>
                      <a:r>
                        <a:rPr lang="en-IN" sz="1400" dirty="0"/>
                        <a:t>Album_name</a:t>
                      </a:r>
                    </a:p>
                  </a:txBody>
                  <a:tcPr/>
                </a:tc>
                <a:tc>
                  <a:txBody>
                    <a:bodyPr/>
                    <a:lstStyle/>
                    <a:p>
                      <a:r>
                        <a:rPr lang="en-IN" sz="1400" dirty="0"/>
                        <a:t>artists</a:t>
                      </a:r>
                    </a:p>
                  </a:txBody>
                  <a:tcPr/>
                </a:tc>
                <a:tc>
                  <a:txBody>
                    <a:bodyPr/>
                    <a:lstStyle/>
                    <a:p>
                      <a:r>
                        <a:rPr lang="en-IN" sz="1400" dirty="0"/>
                        <a:t>No.of songs</a:t>
                      </a:r>
                    </a:p>
                  </a:txBody>
                  <a:tcPr/>
                </a:tc>
                <a:tc>
                  <a:txBody>
                    <a:bodyPr/>
                    <a:lstStyle/>
                    <a:p>
                      <a:r>
                        <a:rPr lang="en-IN" sz="1400" dirty="0"/>
                        <a:t>rating</a:t>
                      </a:r>
                    </a:p>
                  </a:txBody>
                  <a:tcPr/>
                </a:tc>
                <a:tc>
                  <a:txBody>
                    <a:bodyPr/>
                    <a:lstStyle/>
                    <a:p>
                      <a:r>
                        <a:rPr lang="en-IN" sz="1200" dirty="0"/>
                        <a:t>Year_</a:t>
                      </a:r>
                    </a:p>
                    <a:p>
                      <a:r>
                        <a:rPr lang="en-IN" sz="1200" dirty="0"/>
                        <a:t>released</a:t>
                      </a:r>
                    </a:p>
                  </a:txBody>
                  <a:tcPr/>
                </a:tc>
                <a:tc>
                  <a:txBody>
                    <a:bodyPr/>
                    <a:lstStyle/>
                    <a:p>
                      <a:endParaRPr lang="en-IN" sz="1400" dirty="0"/>
                    </a:p>
                  </a:txBody>
                  <a:tcPr/>
                </a:tc>
                <a:tc>
                  <a:txBody>
                    <a:bodyPr/>
                    <a:lstStyle/>
                    <a:p>
                      <a:endParaRPr lang="en-IN" sz="1400" dirty="0"/>
                    </a:p>
                  </a:txBody>
                  <a:tcPr/>
                </a:tc>
                <a:extLst>
                  <a:ext uri="{0D108BD9-81ED-4DB2-BD59-A6C34878D82A}">
                    <a16:rowId xmlns:a16="http://schemas.microsoft.com/office/drawing/2014/main" val="10002"/>
                  </a:ext>
                </a:extLst>
              </a:tr>
              <a:tr h="370840">
                <a:tc>
                  <a:txBody>
                    <a:bodyPr/>
                    <a:lstStyle/>
                    <a:p>
                      <a:r>
                        <a:rPr lang="en-IN" sz="1400" dirty="0"/>
                        <a:t>Songs</a:t>
                      </a:r>
                    </a:p>
                  </a:txBody>
                  <a:tcPr/>
                </a:tc>
                <a:tc>
                  <a:txBody>
                    <a:bodyPr/>
                    <a:lstStyle/>
                    <a:p>
                      <a:r>
                        <a:rPr lang="en-IN" sz="1400" dirty="0"/>
                        <a:t>Song_id</a:t>
                      </a:r>
                    </a:p>
                  </a:txBody>
                  <a:tcPr/>
                </a:tc>
                <a:tc>
                  <a:txBody>
                    <a:bodyPr/>
                    <a:lstStyle/>
                    <a:p>
                      <a:r>
                        <a:rPr lang="en-IN" sz="1400" dirty="0"/>
                        <a:t>Song_name</a:t>
                      </a:r>
                    </a:p>
                  </a:txBody>
                  <a:tcPr/>
                </a:tc>
                <a:tc>
                  <a:txBody>
                    <a:bodyPr/>
                    <a:lstStyle/>
                    <a:p>
                      <a:r>
                        <a:rPr lang="en-IN" sz="1400" dirty="0"/>
                        <a:t>Song_length</a:t>
                      </a:r>
                    </a:p>
                  </a:txBody>
                  <a:tcPr/>
                </a:tc>
                <a:tc>
                  <a:txBody>
                    <a:bodyPr/>
                    <a:lstStyle/>
                    <a:p>
                      <a:r>
                        <a:rPr lang="en-IN" sz="1400" dirty="0"/>
                        <a:t>Year_released</a:t>
                      </a:r>
                    </a:p>
                  </a:txBody>
                  <a:tcPr/>
                </a:tc>
                <a:tc>
                  <a:txBody>
                    <a:bodyPr/>
                    <a:lstStyle/>
                    <a:p>
                      <a:r>
                        <a:rPr lang="en-IN" sz="1400" dirty="0"/>
                        <a:t>writer</a:t>
                      </a:r>
                    </a:p>
                  </a:txBody>
                  <a:tcPr/>
                </a:tc>
                <a:tc>
                  <a:txBody>
                    <a:bodyPr/>
                    <a:lstStyle/>
                    <a:p>
                      <a:r>
                        <a:rPr lang="en-IN" sz="1400" dirty="0"/>
                        <a:t>singer</a:t>
                      </a:r>
                    </a:p>
                  </a:txBody>
                  <a:tcPr/>
                </a:tc>
                <a:tc>
                  <a:txBody>
                    <a:bodyPr/>
                    <a:lstStyle/>
                    <a:p>
                      <a:r>
                        <a:rPr lang="en-IN" sz="1400" dirty="0"/>
                        <a:t>genre</a:t>
                      </a:r>
                    </a:p>
                  </a:txBody>
                  <a:tcPr/>
                </a:tc>
                <a:tc>
                  <a:txBody>
                    <a:bodyPr/>
                    <a:lstStyle/>
                    <a:p>
                      <a:r>
                        <a:rPr lang="en-IN" sz="1400" dirty="0"/>
                        <a:t>rating</a:t>
                      </a:r>
                    </a:p>
                  </a:txBody>
                  <a:tcPr/>
                </a:tc>
                <a:extLst>
                  <a:ext uri="{0D108BD9-81ED-4DB2-BD59-A6C34878D82A}">
                    <a16:rowId xmlns:a16="http://schemas.microsoft.com/office/drawing/2014/main" val="10003"/>
                  </a:ext>
                </a:extLst>
              </a:tr>
              <a:tr h="370840">
                <a:tc>
                  <a:txBody>
                    <a:bodyPr/>
                    <a:lstStyle/>
                    <a:p>
                      <a:r>
                        <a:rPr lang="en-IN" sz="1400" dirty="0"/>
                        <a:t>Music</a:t>
                      </a:r>
                    </a:p>
                  </a:txBody>
                  <a:tcPr/>
                </a:tc>
                <a:tc>
                  <a:txBody>
                    <a:bodyPr/>
                    <a:lstStyle/>
                    <a:p>
                      <a:r>
                        <a:rPr lang="en-IN" sz="1400" dirty="0"/>
                        <a:t>Music_id</a:t>
                      </a:r>
                    </a:p>
                  </a:txBody>
                  <a:tcPr/>
                </a:tc>
                <a:tc>
                  <a:txBody>
                    <a:bodyPr/>
                    <a:lstStyle/>
                    <a:p>
                      <a:r>
                        <a:rPr lang="en-IN" sz="1400" dirty="0"/>
                        <a:t>Music_type</a:t>
                      </a:r>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tc>
                  <a:txBody>
                    <a:bodyPr/>
                    <a:lstStyle/>
                    <a:p>
                      <a:endParaRPr lang="en-IN" sz="1400" dirty="0"/>
                    </a:p>
                  </a:txBody>
                  <a:tcPr/>
                </a:tc>
                <a:extLst>
                  <a:ext uri="{0D108BD9-81ED-4DB2-BD59-A6C34878D82A}">
                    <a16:rowId xmlns:a16="http://schemas.microsoft.com/office/drawing/2014/main" val="10004"/>
                  </a:ext>
                </a:extLst>
              </a:tr>
            </a:tbl>
          </a:graphicData>
        </a:graphic>
      </p:graphicFrame>
      <p:cxnSp>
        <p:nvCxnSpPr>
          <p:cNvPr id="8" name="Straight Arrow Connector 7"/>
          <p:cNvCxnSpPr/>
          <p:nvPr/>
        </p:nvCxnSpPr>
        <p:spPr>
          <a:xfrm flipH="1">
            <a:off x="1835697" y="3356992"/>
            <a:ext cx="1" cy="36004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9" name="TextBox 8"/>
          <p:cNvSpPr txBox="1"/>
          <p:nvPr/>
        </p:nvSpPr>
        <p:spPr>
          <a:xfrm>
            <a:off x="962155" y="3717032"/>
            <a:ext cx="1747081" cy="369332"/>
          </a:xfrm>
          <a:prstGeom prst="rect">
            <a:avLst/>
          </a:prstGeom>
          <a:noFill/>
        </p:spPr>
        <p:txBody>
          <a:bodyPr wrap="none" rtlCol="0">
            <a:spAutoFit/>
          </a:bodyPr>
          <a:lstStyle/>
          <a:p>
            <a:r>
              <a:rPr lang="en-IN" dirty="0">
                <a:solidFill>
                  <a:schemeClr val="bg1"/>
                </a:solidFill>
              </a:rPr>
              <a:t>PRIMARY KEY</a:t>
            </a:r>
          </a:p>
        </p:txBody>
      </p:sp>
      <p:sp>
        <p:nvSpPr>
          <p:cNvPr id="15" name="object 4"/>
          <p:cNvSpPr txBox="1"/>
          <p:nvPr/>
        </p:nvSpPr>
        <p:spPr>
          <a:xfrm>
            <a:off x="251520" y="4365104"/>
            <a:ext cx="8352928" cy="2239716"/>
          </a:xfrm>
          <a:prstGeom prst="rect">
            <a:avLst/>
          </a:prstGeom>
        </p:spPr>
        <p:txBody>
          <a:bodyPr vert="horz" wrap="square" lIns="0" tIns="69215" rIns="0" bIns="0" rtlCol="0">
            <a:spAutoFit/>
          </a:bodyPr>
          <a:lstStyle/>
          <a:p>
            <a:pPr marL="298450" indent="-285750">
              <a:lnSpc>
                <a:spcPct val="100000"/>
              </a:lnSpc>
              <a:spcBef>
                <a:spcPts val="545"/>
              </a:spcBef>
              <a:buFont typeface="Arial" pitchFamily="34" charset="0"/>
              <a:buChar char="•"/>
            </a:pPr>
            <a:r>
              <a:rPr lang="en-IN" sz="2000" b="1" u="sng" dirty="0">
                <a:solidFill>
                  <a:schemeClr val="accent4">
                    <a:lumMod val="75000"/>
                  </a:schemeClr>
                </a:solidFill>
                <a:latin typeface="Times New Roman"/>
                <a:cs typeface="Times New Roman"/>
              </a:rPr>
              <a:t>RELATIONSHIP</a:t>
            </a:r>
          </a:p>
          <a:p>
            <a:pPr marL="355600" indent="-342900">
              <a:lnSpc>
                <a:spcPct val="100000"/>
              </a:lnSpc>
              <a:spcBef>
                <a:spcPts val="545"/>
              </a:spcBef>
              <a:buFont typeface="+mj-lt"/>
              <a:buAutoNum type="arabicPeriod"/>
            </a:pPr>
            <a:r>
              <a:rPr lang="en-IN" sz="1600" dirty="0">
                <a:latin typeface="Times New Roman"/>
                <a:cs typeface="Times New Roman"/>
              </a:rPr>
              <a:t>SINGER CREATES ALBUMS</a:t>
            </a:r>
          </a:p>
          <a:p>
            <a:pPr marL="355600" indent="-342900">
              <a:lnSpc>
                <a:spcPct val="100000"/>
              </a:lnSpc>
              <a:spcBef>
                <a:spcPts val="545"/>
              </a:spcBef>
              <a:buFont typeface="+mj-lt"/>
              <a:buAutoNum type="arabicPeriod"/>
            </a:pPr>
            <a:endParaRPr lang="en-IN" sz="1600" dirty="0">
              <a:latin typeface="Times New Roman"/>
              <a:cs typeface="Times New Roman"/>
            </a:endParaRPr>
          </a:p>
          <a:p>
            <a:pPr marL="355600" indent="-342900">
              <a:lnSpc>
                <a:spcPct val="100000"/>
              </a:lnSpc>
              <a:spcBef>
                <a:spcPts val="545"/>
              </a:spcBef>
              <a:buFont typeface="+mj-lt"/>
              <a:buAutoNum type="arabicPeriod"/>
            </a:pPr>
            <a:r>
              <a:rPr lang="en-IN" sz="1600" dirty="0">
                <a:latin typeface="Times New Roman"/>
                <a:cs typeface="Times New Roman"/>
              </a:rPr>
              <a:t>ALBUMS CONTAINS SONGS</a:t>
            </a:r>
          </a:p>
          <a:p>
            <a:pPr marL="355600" indent="-342900">
              <a:lnSpc>
                <a:spcPct val="100000"/>
              </a:lnSpc>
              <a:spcBef>
                <a:spcPts val="545"/>
              </a:spcBef>
              <a:buFont typeface="+mj-lt"/>
              <a:buAutoNum type="arabicPeriod"/>
            </a:pPr>
            <a:endParaRPr lang="en-IN" sz="1600" dirty="0">
              <a:latin typeface="Times New Roman"/>
              <a:cs typeface="Times New Roman"/>
            </a:endParaRPr>
          </a:p>
          <a:p>
            <a:pPr marL="355600" indent="-342900">
              <a:lnSpc>
                <a:spcPct val="100000"/>
              </a:lnSpc>
              <a:spcBef>
                <a:spcPts val="545"/>
              </a:spcBef>
              <a:buFont typeface="+mj-lt"/>
              <a:buAutoNum type="arabicPeriod"/>
            </a:pPr>
            <a:r>
              <a:rPr lang="en-IN" sz="1600" dirty="0">
                <a:latin typeface="Times New Roman"/>
                <a:cs typeface="Times New Roman"/>
              </a:rPr>
              <a:t>SONGS HAVE MUSIC</a:t>
            </a:r>
          </a:p>
          <a:p>
            <a:pPr marL="12700">
              <a:lnSpc>
                <a:spcPct val="100000"/>
              </a:lnSpc>
              <a:spcBef>
                <a:spcPts val="545"/>
              </a:spcBef>
            </a:pPr>
            <a:endParaRPr lang="en-IN" sz="1600" dirty="0">
              <a:latin typeface="Times New Roman"/>
              <a:cs typeface="Times New Roman"/>
            </a:endParaRPr>
          </a:p>
        </p:txBody>
      </p:sp>
      <p:cxnSp>
        <p:nvCxnSpPr>
          <p:cNvPr id="6" name="Straight Arrow Connector 5"/>
          <p:cNvCxnSpPr/>
          <p:nvPr/>
        </p:nvCxnSpPr>
        <p:spPr>
          <a:xfrm>
            <a:off x="1794836" y="3356992"/>
            <a:ext cx="0" cy="4572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4" name="TextBox 13"/>
          <p:cNvSpPr txBox="1"/>
          <p:nvPr/>
        </p:nvSpPr>
        <p:spPr>
          <a:xfrm>
            <a:off x="940403" y="3727865"/>
            <a:ext cx="1708866" cy="369332"/>
          </a:xfrm>
          <a:prstGeom prst="rect">
            <a:avLst/>
          </a:prstGeom>
          <a:noFill/>
        </p:spPr>
        <p:txBody>
          <a:bodyPr wrap="none" rtlCol="0">
            <a:spAutoFit/>
          </a:bodyPr>
          <a:lstStyle/>
          <a:p>
            <a:r>
              <a:rPr lang="en-IN" dirty="0"/>
              <a:t>PRIMARY KEY</a:t>
            </a:r>
          </a:p>
        </p:txBody>
      </p:sp>
    </p:spTree>
    <p:extLst>
      <p:ext uri="{BB962C8B-B14F-4D97-AF65-F5344CB8AC3E}">
        <p14:creationId xmlns:p14="http://schemas.microsoft.com/office/powerpoint/2010/main" val="2397131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normAutofit/>
          </a:bodyPr>
          <a:lstStyle/>
          <a:p>
            <a:r>
              <a:rPr lang="en-IN" sz="2400" b="1" u="sng" dirty="0">
                <a:solidFill>
                  <a:schemeClr val="accent2">
                    <a:lumMod val="20000"/>
                    <a:lumOff val="80000"/>
                  </a:schemeClr>
                </a:solidFill>
              </a:rPr>
              <a:t>SONG TABLE:</a:t>
            </a:r>
          </a:p>
        </p:txBody>
      </p:sp>
      <p:pic>
        <p:nvPicPr>
          <p:cNvPr id="4" name="Picture 3">
            <a:extLst>
              <a:ext uri="{FF2B5EF4-FFF2-40B4-BE49-F238E27FC236}">
                <a16:creationId xmlns:a16="http://schemas.microsoft.com/office/drawing/2014/main" id="{7C0A2D77-773B-449D-B057-71E4B77B87DD}"/>
              </a:ext>
            </a:extLst>
          </p:cNvPr>
          <p:cNvPicPr>
            <a:picLocks noChangeAspect="1"/>
          </p:cNvPicPr>
          <p:nvPr/>
        </p:nvPicPr>
        <p:blipFill rotWithShape="1">
          <a:blip r:embed="rId3"/>
          <a:srcRect/>
          <a:stretch/>
        </p:blipFill>
        <p:spPr>
          <a:xfrm>
            <a:off x="251520" y="858504"/>
            <a:ext cx="8640960" cy="5450815"/>
          </a:xfrm>
          <a:prstGeom prst="rect">
            <a:avLst/>
          </a:prstGeom>
        </p:spPr>
      </p:pic>
    </p:spTree>
    <p:extLst>
      <p:ext uri="{BB962C8B-B14F-4D97-AF65-F5344CB8AC3E}">
        <p14:creationId xmlns:p14="http://schemas.microsoft.com/office/powerpoint/2010/main" val="3279411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normAutofit/>
          </a:bodyPr>
          <a:lstStyle/>
          <a:p>
            <a:r>
              <a:rPr lang="en-IN" sz="2400" b="1" u="sng" dirty="0">
                <a:solidFill>
                  <a:schemeClr val="accent2">
                    <a:lumMod val="20000"/>
                    <a:lumOff val="80000"/>
                  </a:schemeClr>
                </a:solidFill>
              </a:rPr>
              <a:t>ALBUMS TABLE:</a:t>
            </a:r>
          </a:p>
        </p:txBody>
      </p:sp>
      <p:pic>
        <p:nvPicPr>
          <p:cNvPr id="4" name="Picture 3">
            <a:extLst>
              <a:ext uri="{FF2B5EF4-FFF2-40B4-BE49-F238E27FC236}">
                <a16:creationId xmlns:a16="http://schemas.microsoft.com/office/drawing/2014/main" id="{ADB8CB0E-C9B1-491B-BA7B-3D9C3EABF6B7}"/>
              </a:ext>
            </a:extLst>
          </p:cNvPr>
          <p:cNvPicPr>
            <a:picLocks noChangeAspect="1"/>
          </p:cNvPicPr>
          <p:nvPr/>
        </p:nvPicPr>
        <p:blipFill>
          <a:blip r:embed="rId3"/>
          <a:stretch>
            <a:fillRect/>
          </a:stretch>
        </p:blipFill>
        <p:spPr>
          <a:xfrm>
            <a:off x="107504" y="858504"/>
            <a:ext cx="8784976" cy="5450815"/>
          </a:xfrm>
          <a:prstGeom prst="rect">
            <a:avLst/>
          </a:prstGeom>
        </p:spPr>
      </p:pic>
    </p:spTree>
    <p:extLst>
      <p:ext uri="{BB962C8B-B14F-4D97-AF65-F5344CB8AC3E}">
        <p14:creationId xmlns:p14="http://schemas.microsoft.com/office/powerpoint/2010/main" val="2710726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normAutofit/>
          </a:bodyPr>
          <a:lstStyle/>
          <a:p>
            <a:r>
              <a:rPr lang="en-IN" sz="2400" b="1" u="sng" dirty="0">
                <a:solidFill>
                  <a:schemeClr val="accent2">
                    <a:lumMod val="20000"/>
                    <a:lumOff val="80000"/>
                  </a:schemeClr>
                </a:solidFill>
              </a:rPr>
              <a:t>SINGER TABLE:</a:t>
            </a:r>
          </a:p>
        </p:txBody>
      </p:sp>
      <p:pic>
        <p:nvPicPr>
          <p:cNvPr id="4" name="Picture 3">
            <a:extLst>
              <a:ext uri="{FF2B5EF4-FFF2-40B4-BE49-F238E27FC236}">
                <a16:creationId xmlns:a16="http://schemas.microsoft.com/office/drawing/2014/main" id="{CE3DE75E-A56D-4284-A04D-3DD8978598D7}"/>
              </a:ext>
            </a:extLst>
          </p:cNvPr>
          <p:cNvPicPr>
            <a:picLocks noChangeAspect="1"/>
          </p:cNvPicPr>
          <p:nvPr/>
        </p:nvPicPr>
        <p:blipFill>
          <a:blip r:embed="rId3"/>
          <a:stretch>
            <a:fillRect/>
          </a:stretch>
        </p:blipFill>
        <p:spPr>
          <a:xfrm>
            <a:off x="190763" y="908720"/>
            <a:ext cx="8784976" cy="5306799"/>
          </a:xfrm>
          <a:prstGeom prst="rect">
            <a:avLst/>
          </a:prstGeom>
        </p:spPr>
      </p:pic>
    </p:spTree>
    <p:extLst>
      <p:ext uri="{BB962C8B-B14F-4D97-AF65-F5344CB8AC3E}">
        <p14:creationId xmlns:p14="http://schemas.microsoft.com/office/powerpoint/2010/main" val="2710726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Content Placeholder 2"/>
          <p:cNvSpPr>
            <a:spLocks noGrp="1"/>
          </p:cNvSpPr>
          <p:nvPr>
            <p:ph sz="quarter" idx="13"/>
          </p:nvPr>
        </p:nvSpPr>
        <p:spPr>
          <a:xfrm>
            <a:off x="107504" y="116632"/>
            <a:ext cx="8784976" cy="1008112"/>
          </a:xfrm>
        </p:spPr>
        <p:txBody>
          <a:bodyPr>
            <a:normAutofit/>
          </a:bodyPr>
          <a:lstStyle/>
          <a:p>
            <a:r>
              <a:rPr lang="en-IN" sz="2400" b="1" u="sng" dirty="0">
                <a:solidFill>
                  <a:schemeClr val="accent2">
                    <a:lumMod val="20000"/>
                    <a:lumOff val="80000"/>
                  </a:schemeClr>
                </a:solidFill>
              </a:rPr>
              <a:t>MUSIC TABLE:</a:t>
            </a:r>
          </a:p>
        </p:txBody>
      </p:sp>
      <p:pic>
        <p:nvPicPr>
          <p:cNvPr id="4" name="Picture 3">
            <a:extLst>
              <a:ext uri="{FF2B5EF4-FFF2-40B4-BE49-F238E27FC236}">
                <a16:creationId xmlns:a16="http://schemas.microsoft.com/office/drawing/2014/main" id="{6A8EA758-9168-40F0-89F0-ED3A716C5A6D}"/>
              </a:ext>
            </a:extLst>
          </p:cNvPr>
          <p:cNvPicPr>
            <a:picLocks noChangeAspect="1"/>
          </p:cNvPicPr>
          <p:nvPr/>
        </p:nvPicPr>
        <p:blipFill>
          <a:blip r:embed="rId3"/>
          <a:stretch>
            <a:fillRect/>
          </a:stretch>
        </p:blipFill>
        <p:spPr>
          <a:xfrm>
            <a:off x="251520" y="858504"/>
            <a:ext cx="8640960" cy="5378807"/>
          </a:xfrm>
          <a:prstGeom prst="rect">
            <a:avLst/>
          </a:prstGeom>
        </p:spPr>
      </p:pic>
    </p:spTree>
    <p:extLst>
      <p:ext uri="{BB962C8B-B14F-4D97-AF65-F5344CB8AC3E}">
        <p14:creationId xmlns:p14="http://schemas.microsoft.com/office/powerpoint/2010/main" val="27107260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ackTie">
  <a:themeElements>
    <a:clrScheme name="BlackTie">
      <a:dk1>
        <a:srgbClr val="000000"/>
      </a:dk1>
      <a:lt1>
        <a:srgbClr val="FFFFFF"/>
      </a:lt1>
      <a:dk2>
        <a:srgbClr val="46464A"/>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blipFill rotWithShape="1">
          <a:blip xmlns:r="http://schemas.openxmlformats.org/officeDocument/2006/relationships" r:embed="rId1">
            <a:duotone>
              <a:schemeClr val="phClr">
                <a:tint val="95000"/>
              </a:schemeClr>
              <a:schemeClr val="phClr">
                <a:shade val="20000"/>
              </a:schemeClr>
            </a:duotone>
          </a:blip>
          <a:stretch/>
        </a:blipFill>
        <a:gradFill rotWithShape="1">
          <a:gsLst>
            <a:gs pos="0">
              <a:schemeClr val="phClr">
                <a:tint val="40000"/>
                <a:satMod val="350000"/>
              </a:schemeClr>
            </a:gs>
            <a:gs pos="40000">
              <a:schemeClr val="phClr">
                <a:tint val="45000"/>
                <a:shade val="99000"/>
                <a:satMod val="350000"/>
              </a:schemeClr>
            </a:gs>
            <a:gs pos="100000">
              <a:schemeClr val="phClr">
                <a:shade val="30000"/>
                <a:satMod val="255000"/>
              </a:schemeClr>
            </a:gs>
          </a:gsLst>
          <a:path path="circle">
            <a:fillToRect l="50000" t="-80000" r="50000" b="18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285</TotalTime>
  <Words>256</Words>
  <Application>Microsoft Office PowerPoint</Application>
  <PresentationFormat>On-screen Show (4:3)</PresentationFormat>
  <Paragraphs>66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Garamond</vt:lpstr>
      <vt:lpstr>Times New Roman</vt:lpstr>
      <vt:lpstr>BlackTie</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satishsofiya45369@gmail.com</dc:creator>
  <cp:lastModifiedBy>DELL</cp:lastModifiedBy>
  <cp:revision>15</cp:revision>
  <dcterms:created xsi:type="dcterms:W3CDTF">2021-11-26T11:47:04Z</dcterms:created>
  <dcterms:modified xsi:type="dcterms:W3CDTF">2021-11-27T03:10:55Z</dcterms:modified>
</cp:coreProperties>
</file>

<file path=docProps/thumbnail.jpeg>
</file>